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3" name="Shape 10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Gill Sans MT"/>
      </a:defRPr>
    </a:lvl1pPr>
    <a:lvl2pPr indent="228600" defTabSz="457200" latinLnBrk="0">
      <a:defRPr sz="1200">
        <a:latin typeface="+mn-lt"/>
        <a:ea typeface="+mn-ea"/>
        <a:cs typeface="+mn-cs"/>
        <a:sym typeface="Gill Sans MT"/>
      </a:defRPr>
    </a:lvl2pPr>
    <a:lvl3pPr indent="457200" defTabSz="457200" latinLnBrk="0">
      <a:defRPr sz="1200">
        <a:latin typeface="+mn-lt"/>
        <a:ea typeface="+mn-ea"/>
        <a:cs typeface="+mn-cs"/>
        <a:sym typeface="Gill Sans MT"/>
      </a:defRPr>
    </a:lvl3pPr>
    <a:lvl4pPr indent="685800" defTabSz="457200" latinLnBrk="0">
      <a:defRPr sz="1200">
        <a:latin typeface="+mn-lt"/>
        <a:ea typeface="+mn-ea"/>
        <a:cs typeface="+mn-cs"/>
        <a:sym typeface="Gill Sans MT"/>
      </a:defRPr>
    </a:lvl4pPr>
    <a:lvl5pPr indent="914400" defTabSz="457200" latinLnBrk="0">
      <a:defRPr sz="1200">
        <a:latin typeface="+mn-lt"/>
        <a:ea typeface="+mn-ea"/>
        <a:cs typeface="+mn-cs"/>
        <a:sym typeface="Gill Sans MT"/>
      </a:defRPr>
    </a:lvl5pPr>
    <a:lvl6pPr indent="1143000" defTabSz="457200" latinLnBrk="0">
      <a:defRPr sz="1200">
        <a:latin typeface="+mn-lt"/>
        <a:ea typeface="+mn-ea"/>
        <a:cs typeface="+mn-cs"/>
        <a:sym typeface="Gill Sans MT"/>
      </a:defRPr>
    </a:lvl6pPr>
    <a:lvl7pPr indent="1371600" defTabSz="457200" latinLnBrk="0">
      <a:defRPr sz="1200">
        <a:latin typeface="+mn-lt"/>
        <a:ea typeface="+mn-ea"/>
        <a:cs typeface="+mn-cs"/>
        <a:sym typeface="Gill Sans MT"/>
      </a:defRPr>
    </a:lvl7pPr>
    <a:lvl8pPr indent="1600200" defTabSz="457200" latinLnBrk="0">
      <a:defRPr sz="1200">
        <a:latin typeface="+mn-lt"/>
        <a:ea typeface="+mn-ea"/>
        <a:cs typeface="+mn-cs"/>
        <a:sym typeface="Gill Sans MT"/>
      </a:defRPr>
    </a:lvl8pPr>
    <a:lvl9pPr indent="1828800" defTabSz="457200" latinLnBrk="0">
      <a:defRPr sz="1200">
        <a:latin typeface="+mn-lt"/>
        <a:ea typeface="+mn-ea"/>
        <a:cs typeface="+mn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Gill Sans MT"/>
              </a:defRPr>
            </a:pPr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2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098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Gill Sans MT"/>
              </a:defRPr>
            </a:pPr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0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07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September 19-20,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the grave could conceal him no longer,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the stone rolled away from the door;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Then he arose, over death he had conquered;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Now is ascended, my Lord evermore!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Living, he loved me; dying, he saved me;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Buried, he carried my sins far away; 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Rising, he justified freely, for ever;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he’s coming- O, glorious day!</a:t>
            </a:r>
          </a:p>
        </p:txBody>
      </p:sp>
      <p:sp>
        <p:nvSpPr>
          <p:cNvPr id="14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One Day!</a:t>
            </a:r>
          </a:p>
        </p:txBody>
      </p:sp>
      <p:sp>
        <p:nvSpPr>
          <p:cNvPr id="15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Chapman/Marsh</a:t>
            </a:r>
          </a:p>
        </p:txBody>
      </p:sp>
      <p:sp>
        <p:nvSpPr>
          <p:cNvPr id="151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689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the trumpet will sound for his coming,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the skies with his glories will shine;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Wonderful day, my beloved ones bringing;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Glorious Saviour, this Jesus is mine!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Living, he loved me; dying, he saved me;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Buried, he carried my sins far away; 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Rising, he justified freely, for ever;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he’s coming- O, glorious day!</a:t>
            </a:r>
          </a:p>
        </p:txBody>
      </p:sp>
      <p:sp>
        <p:nvSpPr>
          <p:cNvPr id="15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One Day!</a:t>
            </a:r>
          </a:p>
        </p:txBody>
      </p:sp>
      <p:sp>
        <p:nvSpPr>
          <p:cNvPr id="15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Chapman/Marsh</a:t>
            </a:r>
          </a:p>
        </p:txBody>
      </p:sp>
      <p:sp>
        <p:nvSpPr>
          <p:cNvPr id="156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689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60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September 19-20,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King shall come when morning dawns,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light triumphant breaks;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beauty gilds the eastern hills,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life to joy awakes.</a:t>
            </a:r>
          </a:p>
        </p:txBody>
      </p:sp>
      <p:sp>
        <p:nvSpPr>
          <p:cNvPr id="163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6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65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Not as of old a little child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To bear, and fight, and die,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But crowned with glory like the sun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lights the morning sky.</a:t>
            </a:r>
          </a:p>
        </p:txBody>
      </p:sp>
      <p:sp>
        <p:nvSpPr>
          <p:cNvPr id="168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6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70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O brighter than the rising morn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he, victorious, rose,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left the lonesome place of death,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Despite the rage of foes;</a:t>
            </a:r>
          </a:p>
        </p:txBody>
      </p:sp>
      <p:sp>
        <p:nvSpPr>
          <p:cNvPr id="173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7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75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O brighter than that glorious morn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Shall this fair morning be,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Christ, our King, in beauty comes,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we his face shall see.</a:t>
            </a:r>
          </a:p>
        </p:txBody>
      </p:sp>
      <p:sp>
        <p:nvSpPr>
          <p:cNvPr id="178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7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80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King shall come when morning dawns,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earth’s dark night is past: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O haste the rising of that morn,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day that aye shall last;</a:t>
            </a:r>
          </a:p>
        </p:txBody>
      </p:sp>
      <p:sp>
        <p:nvSpPr>
          <p:cNvPr id="183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8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85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let the endless bliss begin,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By weary saints foretold,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right shall triumph over wrong,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truth shall be extolled.</a:t>
            </a:r>
          </a:p>
        </p:txBody>
      </p:sp>
      <p:sp>
        <p:nvSpPr>
          <p:cNvPr id="188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8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90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King shall come when morning dawns,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light and beauty brings: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Hail, Christ the Lord! thy people pray,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Come quickly, King of kings.</a:t>
            </a:r>
          </a:p>
        </p:txBody>
      </p:sp>
      <p:sp>
        <p:nvSpPr>
          <p:cNvPr id="193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9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95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ontent Placeholder 2"/>
          <p:cNvSpPr txBox="1"/>
          <p:nvPr>
            <p:ph type="body" idx="1"/>
          </p:nvPr>
        </p:nvSpPr>
        <p:spPr>
          <a:xfrm>
            <a:off x="354607" y="1421767"/>
            <a:ext cx="8434786" cy="4193408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about Jesus would I know,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grace to others show;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saving fullness see,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love who died for me.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More, more about Jesus, More, more about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saving fullness see, More of his love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who died for me.</a:t>
            </a:r>
          </a:p>
        </p:txBody>
      </p:sp>
      <p:sp>
        <p:nvSpPr>
          <p:cNvPr id="11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More About Jesus</a:t>
            </a:r>
          </a:p>
        </p:txBody>
      </p:sp>
      <p:sp>
        <p:nvSpPr>
          <p:cNvPr id="11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Hewitt/Sweney</a:t>
            </a:r>
          </a:p>
        </p:txBody>
      </p:sp>
      <p:sp>
        <p:nvSpPr>
          <p:cNvPr id="112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ontent Placeholder 2"/>
          <p:cNvSpPr txBox="1"/>
          <p:nvPr>
            <p:ph type="body" idx="1"/>
          </p:nvPr>
        </p:nvSpPr>
        <p:spPr>
          <a:xfrm>
            <a:off x="685345" y="1284858"/>
            <a:ext cx="7810070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98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9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200" name="TextBox 5"/>
          <p:cNvSpPr txBox="1"/>
          <p:nvPr/>
        </p:nvSpPr>
        <p:spPr>
          <a:xfrm>
            <a:off x="3852174" y="6079306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ontent Placeholder 2"/>
          <p:cNvSpPr txBox="1"/>
          <p:nvPr>
            <p:ph type="body" idx="1"/>
          </p:nvPr>
        </p:nvSpPr>
        <p:spPr>
          <a:xfrm>
            <a:off x="354607" y="1421767"/>
            <a:ext cx="8434786" cy="4193408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about Jesus let me learn,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holy will discern;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Spirit of God, my teacher be,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Showing the things of Christ to me.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More, more about Jesus, More, more about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saving fullness see, More of his love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who died for me.</a:t>
            </a:r>
          </a:p>
        </p:txBody>
      </p:sp>
      <p:sp>
        <p:nvSpPr>
          <p:cNvPr id="11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More About Jesus</a:t>
            </a:r>
          </a:p>
        </p:txBody>
      </p:sp>
      <p:sp>
        <p:nvSpPr>
          <p:cNvPr id="11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Hewitt/Sweney</a:t>
            </a:r>
          </a:p>
        </p:txBody>
      </p:sp>
      <p:sp>
        <p:nvSpPr>
          <p:cNvPr id="117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ntent Placeholder 2"/>
          <p:cNvSpPr txBox="1"/>
          <p:nvPr>
            <p:ph type="body" idx="1"/>
          </p:nvPr>
        </p:nvSpPr>
        <p:spPr>
          <a:xfrm>
            <a:off x="354607" y="1421767"/>
            <a:ext cx="8434786" cy="4193408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about Jesus; in his Word,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Holding communion with my Lord;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Hearing his voice in ev’ry line,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Making each faithful saying mine.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More, more about Jesus, More, more about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saving fullness see, More of his love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who died for me.</a:t>
            </a:r>
          </a:p>
        </p:txBody>
      </p:sp>
      <p:sp>
        <p:nvSpPr>
          <p:cNvPr id="12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More About Jesus</a:t>
            </a:r>
          </a:p>
        </p:txBody>
      </p:sp>
      <p:sp>
        <p:nvSpPr>
          <p:cNvPr id="12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Hewitt/Sweney</a:t>
            </a:r>
          </a:p>
        </p:txBody>
      </p:sp>
      <p:sp>
        <p:nvSpPr>
          <p:cNvPr id="122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ntent Placeholder 2"/>
          <p:cNvSpPr txBox="1"/>
          <p:nvPr>
            <p:ph type="body" idx="1"/>
          </p:nvPr>
        </p:nvSpPr>
        <p:spPr>
          <a:xfrm>
            <a:off x="354607" y="1421767"/>
            <a:ext cx="8434786" cy="4193408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about Jesus on his throne,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Riches in glory all his own;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kingdom’s sure increase;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coming, Prince of Peace.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More, more about Jesus, More, more about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saving fullness see, More of his love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who died for me.</a:t>
            </a:r>
          </a:p>
        </p:txBody>
      </p:sp>
      <p:sp>
        <p:nvSpPr>
          <p:cNvPr id="12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More About Jesus</a:t>
            </a:r>
          </a:p>
        </p:txBody>
      </p:sp>
      <p:sp>
        <p:nvSpPr>
          <p:cNvPr id="12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Hewitt/Sweney</a:t>
            </a:r>
          </a:p>
        </p:txBody>
      </p:sp>
      <p:sp>
        <p:nvSpPr>
          <p:cNvPr id="127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31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September 19-20,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when heaven was filled with his praises,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when sin was as black as could be,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Jesus came forth to be born of a virgin -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Dwelt amongst men, my example is he!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Living, he loved me; dying, he saved me;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Buried, he carried my sins far away; 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Rising, he justified freely, for ever;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he’s coming- O, glorious day!</a:t>
            </a:r>
          </a:p>
        </p:txBody>
      </p:sp>
      <p:sp>
        <p:nvSpPr>
          <p:cNvPr id="13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One Day!</a:t>
            </a:r>
          </a:p>
        </p:txBody>
      </p:sp>
      <p:sp>
        <p:nvSpPr>
          <p:cNvPr id="13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Chapman/Marsh</a:t>
            </a:r>
          </a:p>
        </p:txBody>
      </p:sp>
      <p:sp>
        <p:nvSpPr>
          <p:cNvPr id="136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689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they led him up Calvary’s mountain,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they nailed him to die on the tree;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Suffering anguish, despised and rejected: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Bearing our sins, my Redeemer is he!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Living, he loved me; dying, he saved me;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Buried, he carried my sins far away; 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Rising, he justified freely, for ever;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he’s coming- O, glorious day!</a:t>
            </a:r>
          </a:p>
        </p:txBody>
      </p:sp>
      <p:sp>
        <p:nvSpPr>
          <p:cNvPr id="13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One Day!</a:t>
            </a:r>
          </a:p>
        </p:txBody>
      </p:sp>
      <p:sp>
        <p:nvSpPr>
          <p:cNvPr id="14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Chapman/Marsh</a:t>
            </a:r>
          </a:p>
        </p:txBody>
      </p:sp>
      <p:sp>
        <p:nvSpPr>
          <p:cNvPr id="141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689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they left him alone in the garden, 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he rested, from suffering free;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Angels came down o’er his tomb to keep vigil;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Hope of the hopeless, my Saviour is he!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Living, he loved me; dying, he saved me;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Buried, he carried my sins far away; 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Rising, he justified freely, for ever;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One day he’s coming- O, glorious day!</a:t>
            </a:r>
          </a:p>
        </p:txBody>
      </p:sp>
      <p:sp>
        <p:nvSpPr>
          <p:cNvPr id="14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One Day!</a:t>
            </a:r>
          </a:p>
        </p:txBody>
      </p:sp>
      <p:sp>
        <p:nvSpPr>
          <p:cNvPr id="14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Chapman/Marsh</a:t>
            </a:r>
          </a:p>
        </p:txBody>
      </p:sp>
      <p:sp>
        <p:nvSpPr>
          <p:cNvPr id="146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689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