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Gill Sans MT"/>
      </a:defRPr>
    </a:lvl1pPr>
    <a:lvl2pPr indent="228600" defTabSz="457200" latinLnBrk="0">
      <a:defRPr sz="1200">
        <a:latin typeface="+mj-lt"/>
        <a:ea typeface="+mj-ea"/>
        <a:cs typeface="+mj-cs"/>
        <a:sym typeface="Gill Sans MT"/>
      </a:defRPr>
    </a:lvl2pPr>
    <a:lvl3pPr indent="457200" defTabSz="457200" latinLnBrk="0">
      <a:defRPr sz="1200">
        <a:latin typeface="+mj-lt"/>
        <a:ea typeface="+mj-ea"/>
        <a:cs typeface="+mj-cs"/>
        <a:sym typeface="Gill Sans MT"/>
      </a:defRPr>
    </a:lvl3pPr>
    <a:lvl4pPr indent="685800" defTabSz="457200" latinLnBrk="0">
      <a:defRPr sz="1200">
        <a:latin typeface="+mj-lt"/>
        <a:ea typeface="+mj-ea"/>
        <a:cs typeface="+mj-cs"/>
        <a:sym typeface="Gill Sans MT"/>
      </a:defRPr>
    </a:lvl4pPr>
    <a:lvl5pPr indent="914400" defTabSz="457200" latinLnBrk="0">
      <a:defRPr sz="1200">
        <a:latin typeface="+mj-lt"/>
        <a:ea typeface="+mj-ea"/>
        <a:cs typeface="+mj-cs"/>
        <a:sym typeface="Gill Sans MT"/>
      </a:defRPr>
    </a:lvl5pPr>
    <a:lvl6pPr indent="1143000" defTabSz="457200" latinLnBrk="0">
      <a:defRPr sz="1200">
        <a:latin typeface="+mj-lt"/>
        <a:ea typeface="+mj-ea"/>
        <a:cs typeface="+mj-cs"/>
        <a:sym typeface="Gill Sans MT"/>
      </a:defRPr>
    </a:lvl6pPr>
    <a:lvl7pPr indent="1371600" defTabSz="457200" latinLnBrk="0">
      <a:defRPr sz="1200">
        <a:latin typeface="+mj-lt"/>
        <a:ea typeface="+mj-ea"/>
        <a:cs typeface="+mj-cs"/>
        <a:sym typeface="Gill Sans MT"/>
      </a:defRPr>
    </a:lvl7pPr>
    <a:lvl8pPr indent="1600200" defTabSz="457200" latinLnBrk="0">
      <a:defRPr sz="1200">
        <a:latin typeface="+mj-lt"/>
        <a:ea typeface="+mj-ea"/>
        <a:cs typeface="+mj-cs"/>
        <a:sym typeface="Gill Sans MT"/>
      </a:defRPr>
    </a:lvl8pPr>
    <a:lvl9pPr indent="1828800" defTabSz="4572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>
            <a:lvl1pPr marL="228600" indent="-228600">
              <a:defRPr sz="1800">
                <a:latin typeface="+mj-lt"/>
                <a:ea typeface="+mj-ea"/>
                <a:cs typeface="+mj-cs"/>
                <a:sym typeface="Gill Sans MT"/>
              </a:defRPr>
            </a:lvl1pPr>
            <a:lvl2pPr marL="4857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2pPr>
            <a:lvl3pPr marL="7143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3pPr>
            <a:lvl4pPr marL="9429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4pPr>
            <a:lvl5pPr marL="11715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5" cy="20167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4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100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2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16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November 21-22,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ontent Placeholder 2"/>
          <p:cNvSpPr txBox="1"/>
          <p:nvPr>
            <p:ph type="body" idx="1"/>
          </p:nvPr>
        </p:nvSpPr>
        <p:spPr>
          <a:xfrm>
            <a:off x="415824" y="1770601"/>
            <a:ext cx="8312352" cy="3982372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Take time to be holy, Be calm in thy soul;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Each thought and each motive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Beneath his control;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Thus led by his Spirit to fountains of love,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Thou soon shalt be fitted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For service above.</a:t>
            </a:r>
          </a:p>
        </p:txBody>
      </p:sp>
      <p:sp>
        <p:nvSpPr>
          <p:cNvPr id="15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Take Time</a:t>
            </a:r>
          </a:p>
        </p:txBody>
      </p:sp>
      <p:sp>
        <p:nvSpPr>
          <p:cNvPr id="15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Longstaff/Stebbins</a:t>
            </a:r>
          </a:p>
        </p:txBody>
      </p:sp>
      <p:sp>
        <p:nvSpPr>
          <p:cNvPr id="160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706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64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November 21-22,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ontent Placeholder 2"/>
          <p:cNvSpPr txBox="1"/>
          <p:nvPr>
            <p:ph type="body" idx="1"/>
          </p:nvPr>
        </p:nvSpPr>
        <p:spPr>
          <a:xfrm>
            <a:off x="415824" y="1447736"/>
            <a:ext cx="8312352" cy="4305237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I’d rather have Jesus than silver or gold;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I’d rather be His than have riches untold;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I’d rather have Jesus than houses or lands.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I’d rather be led by His nail-pierced hand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Than to be the king of a vast domain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Or be held in sin’s dread sway.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I’d rather have Jesus than anything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This world affords today.</a:t>
            </a:r>
          </a:p>
        </p:txBody>
      </p:sp>
      <p:sp>
        <p:nvSpPr>
          <p:cNvPr id="16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I’d Rather Have Jesus</a:t>
            </a:r>
          </a:p>
        </p:txBody>
      </p:sp>
      <p:sp>
        <p:nvSpPr>
          <p:cNvPr id="16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Miller/Shea</a:t>
            </a:r>
          </a:p>
        </p:txBody>
      </p:sp>
      <p:sp>
        <p:nvSpPr>
          <p:cNvPr id="169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ontent Placeholder 2"/>
          <p:cNvSpPr txBox="1"/>
          <p:nvPr>
            <p:ph type="body" idx="1"/>
          </p:nvPr>
        </p:nvSpPr>
        <p:spPr>
          <a:xfrm>
            <a:off x="415824" y="1447736"/>
            <a:ext cx="8312352" cy="4305237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I’d rather have Jesus than men’s applause;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I’d rather be faithful to His dear cause;</a:t>
            </a:r>
            <a:br/>
            <a:r>
              <a:t>I’d rather have Jesus than world-wide fame.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I’d rather be true to His holy name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Than to be the king of a vast domain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Or be held in sin’s dread sway.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I’d rather have Jesus than anything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This world affords today.</a:t>
            </a:r>
          </a:p>
        </p:txBody>
      </p:sp>
      <p:sp>
        <p:nvSpPr>
          <p:cNvPr id="17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I’d Rather Have Jesus</a:t>
            </a:r>
          </a:p>
        </p:txBody>
      </p:sp>
      <p:sp>
        <p:nvSpPr>
          <p:cNvPr id="17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Miller/Shea</a:t>
            </a:r>
          </a:p>
        </p:txBody>
      </p:sp>
      <p:sp>
        <p:nvSpPr>
          <p:cNvPr id="174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ontent Placeholder 2"/>
          <p:cNvSpPr txBox="1"/>
          <p:nvPr>
            <p:ph type="body" idx="1"/>
          </p:nvPr>
        </p:nvSpPr>
        <p:spPr>
          <a:xfrm>
            <a:off x="415824" y="1447736"/>
            <a:ext cx="8312352" cy="4305237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He’s fairer than lilies of rarest bloom;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He’s sweeter than honey from out the comb;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He’s all that my hungering spirit needs.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I’d rather have Jesus and let Him lead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Than to be the king of a vast domain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Or be held in sin’s dread sway.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I’d rather have Jesus than anything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This world affords today.</a:t>
            </a:r>
          </a:p>
        </p:txBody>
      </p:sp>
      <p:sp>
        <p:nvSpPr>
          <p:cNvPr id="17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I’d Rather Have Jesus</a:t>
            </a:r>
          </a:p>
        </p:txBody>
      </p:sp>
      <p:sp>
        <p:nvSpPr>
          <p:cNvPr id="17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Miller/Shea</a:t>
            </a:r>
          </a:p>
        </p:txBody>
      </p:sp>
      <p:sp>
        <p:nvSpPr>
          <p:cNvPr id="179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ontent Placeholder 2"/>
          <p:cNvSpPr txBox="1"/>
          <p:nvPr>
            <p:ph type="body" idx="1"/>
          </p:nvPr>
        </p:nvSpPr>
        <p:spPr>
          <a:xfrm>
            <a:off x="1010008" y="1284858"/>
            <a:ext cx="7810073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82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8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84" name="TextBox 5"/>
          <p:cNvSpPr txBox="1"/>
          <p:nvPr/>
        </p:nvSpPr>
        <p:spPr>
          <a:xfrm>
            <a:off x="3852174" y="6079306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Holy, Holy, Holy, Lord God Almighty!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Early in the morning our song shall rise to thee;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Holy, Holy, Holy! Merciful and Mighty!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God in three Persons, blessed Trinity!</a:t>
            </a:r>
          </a:p>
        </p:txBody>
      </p:sp>
      <p:sp>
        <p:nvSpPr>
          <p:cNvPr id="11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Holy, Holy, Holy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Heber/Dykes</a:t>
            </a:r>
          </a:p>
        </p:txBody>
      </p:sp>
      <p:sp>
        <p:nvSpPr>
          <p:cNvPr id="12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87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Holy, Holy, Holy!  All the saints adore thee,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Casting down their golden crowns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around the glassy sea;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Cherubim and seraphim falling down before thee,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Who wert, and art, and evermore shalt be.</a:t>
            </a:r>
          </a:p>
        </p:txBody>
      </p:sp>
      <p:sp>
        <p:nvSpPr>
          <p:cNvPr id="12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Holy, Holy, Holy</a:t>
            </a:r>
          </a:p>
        </p:txBody>
      </p:sp>
      <p:sp>
        <p:nvSpPr>
          <p:cNvPr id="12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Heber/Dykes</a:t>
            </a:r>
          </a:p>
        </p:txBody>
      </p:sp>
      <p:sp>
        <p:nvSpPr>
          <p:cNvPr id="12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87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Holy, Holy, Holy! Though the darkness hid thee,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Though the eye of sinful man thy glory may not see,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Only thou art holy;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there is none beside thee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Perfect in pow’r, in love, and purity.</a:t>
            </a:r>
          </a:p>
        </p:txBody>
      </p:sp>
      <p:sp>
        <p:nvSpPr>
          <p:cNvPr id="12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Holy, Holy, Holy</a:t>
            </a:r>
          </a:p>
        </p:txBody>
      </p:sp>
      <p:sp>
        <p:nvSpPr>
          <p:cNvPr id="13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Heber/Dykes</a:t>
            </a:r>
          </a:p>
        </p:txBody>
      </p:sp>
      <p:sp>
        <p:nvSpPr>
          <p:cNvPr id="13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87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Holy, Holy, Holy! Lord God Almighty!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All thy works shall praise thy Name,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in earth and sky and sea;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Holy, Holy, Holy! Merciful and Mighty!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God in three Persons, blessed Trinity!</a:t>
            </a:r>
          </a:p>
        </p:txBody>
      </p:sp>
      <p:sp>
        <p:nvSpPr>
          <p:cNvPr id="13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Holy, Holy, Holy</a:t>
            </a:r>
          </a:p>
        </p:txBody>
      </p:sp>
      <p:sp>
        <p:nvSpPr>
          <p:cNvPr id="13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Heber/Dykes</a:t>
            </a:r>
          </a:p>
        </p:txBody>
      </p:sp>
      <p:sp>
        <p:nvSpPr>
          <p:cNvPr id="13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87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40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November 21-22,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ontent Placeholder 2"/>
          <p:cNvSpPr txBox="1"/>
          <p:nvPr>
            <p:ph type="body" idx="1"/>
          </p:nvPr>
        </p:nvSpPr>
        <p:spPr>
          <a:xfrm>
            <a:off x="415824" y="1770601"/>
            <a:ext cx="8312352" cy="3982372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Take time to be holy, Speak oft with thy Lord;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Abide in him always,  And feed on his Word.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Make friends of God’s children;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Help those who are weak;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Forgetting in nothing His blessing to seek.</a:t>
            </a:r>
          </a:p>
        </p:txBody>
      </p:sp>
      <p:sp>
        <p:nvSpPr>
          <p:cNvPr id="14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Take Time</a:t>
            </a:r>
          </a:p>
        </p:txBody>
      </p:sp>
      <p:sp>
        <p:nvSpPr>
          <p:cNvPr id="14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Longstaff/Stebbins</a:t>
            </a:r>
          </a:p>
        </p:txBody>
      </p:sp>
      <p:sp>
        <p:nvSpPr>
          <p:cNvPr id="145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706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ontent Placeholder 2"/>
          <p:cNvSpPr txBox="1"/>
          <p:nvPr>
            <p:ph type="body" idx="1"/>
          </p:nvPr>
        </p:nvSpPr>
        <p:spPr>
          <a:xfrm>
            <a:off x="415824" y="1770601"/>
            <a:ext cx="8312352" cy="3982372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Take time to be holy, The world rushes on;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Spend much time in secret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With Jesus alone.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By looking to Jesus, like him thou shalt be;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Thy friends in thy conduct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His likeness shall see.</a:t>
            </a:r>
          </a:p>
        </p:txBody>
      </p:sp>
      <p:sp>
        <p:nvSpPr>
          <p:cNvPr id="14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Take Time</a:t>
            </a:r>
          </a:p>
        </p:txBody>
      </p:sp>
      <p:sp>
        <p:nvSpPr>
          <p:cNvPr id="14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Longstaff/Stebbins</a:t>
            </a:r>
          </a:p>
        </p:txBody>
      </p:sp>
      <p:sp>
        <p:nvSpPr>
          <p:cNvPr id="150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706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tent Placeholder 2"/>
          <p:cNvSpPr txBox="1"/>
          <p:nvPr>
            <p:ph type="body" idx="1"/>
          </p:nvPr>
        </p:nvSpPr>
        <p:spPr>
          <a:xfrm>
            <a:off x="415824" y="1770601"/>
            <a:ext cx="8312352" cy="3982372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Take time to be holy, Let him be thy Guide,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run not before him, whatever betide;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In joy or in sorrow, still follow thy Lord,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And, looking to Jesus,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Still trust in his Word.</a:t>
            </a:r>
          </a:p>
        </p:txBody>
      </p:sp>
      <p:sp>
        <p:nvSpPr>
          <p:cNvPr id="15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Take Time</a:t>
            </a:r>
          </a:p>
        </p:txBody>
      </p:sp>
      <p:sp>
        <p:nvSpPr>
          <p:cNvPr id="15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Longstaff/Stebbins</a:t>
            </a:r>
          </a:p>
        </p:txBody>
      </p:sp>
      <p:sp>
        <p:nvSpPr>
          <p:cNvPr id="155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706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