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lvl1pPr>
            <a:lvl2pPr marL="4857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2pPr>
            <a:lvl3pPr marL="7143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3pPr>
            <a:lvl4pPr marL="9429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4pPr>
            <a:lvl5pPr marL="11715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5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0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2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31- November 1,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ntent Placeholder 2"/>
          <p:cNvSpPr txBox="1"/>
          <p:nvPr>
            <p:ph type="body" idx="1"/>
          </p:nvPr>
        </p:nvSpPr>
        <p:spPr>
          <a:xfrm>
            <a:off x="354607" y="1421767"/>
            <a:ext cx="8434786" cy="4193408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about Jesus on his throne,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Riches in glory all his own;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kingdom’s sure increase;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coming, Prince of Peace.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More, more about Jesus, More, more about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 More of his love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who died for me.</a:t>
            </a:r>
          </a:p>
        </p:txBody>
      </p:sp>
      <p:sp>
        <p:nvSpPr>
          <p:cNvPr id="15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More About Jesus</a:t>
            </a:r>
          </a:p>
        </p:txBody>
      </p:sp>
      <p:sp>
        <p:nvSpPr>
          <p:cNvPr id="15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Hewitt/Sweney</a:t>
            </a:r>
          </a:p>
        </p:txBody>
      </p:sp>
      <p:sp>
        <p:nvSpPr>
          <p:cNvPr id="160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64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31- November 1,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King shall come when morning dawns,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light triumphant breaks;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beauty gilds the eastern hills,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life to joy awakes.</a:t>
            </a:r>
          </a:p>
        </p:txBody>
      </p:sp>
      <p:sp>
        <p:nvSpPr>
          <p:cNvPr id="167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6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69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Not as of old a little child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To bear, and fight, and die,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But crowned with glory like the sun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lights the morning sky.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 brighter than the rising morn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he, victorious, rose,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left the lonesome place of death,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Despite the rage of foes;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 brighter than that glorious morn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Shall this fair morning be,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Christ, our King, in beauty comes,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we his face shall see.</a:t>
            </a:r>
          </a:p>
        </p:txBody>
      </p:sp>
      <p:sp>
        <p:nvSpPr>
          <p:cNvPr id="182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8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84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King shall come when morning dawns,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earth’s dark night is past: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O haste the rising of that morn,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day that aye shall last;</a:t>
            </a:r>
          </a:p>
        </p:txBody>
      </p:sp>
      <p:sp>
        <p:nvSpPr>
          <p:cNvPr id="187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8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89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let the endless bliss begin,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By weary saints foretold,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When right shall triumph over wrong,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truth shall be extolled.</a:t>
            </a:r>
          </a:p>
        </p:txBody>
      </p:sp>
      <p:sp>
        <p:nvSpPr>
          <p:cNvPr id="192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9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94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The King shall come when morning dawns,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And light and beauty brings: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Hail, Christ the Lord! thy people pray,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Come quickly, King of kings.</a:t>
            </a:r>
          </a:p>
        </p:txBody>
      </p:sp>
      <p:sp>
        <p:nvSpPr>
          <p:cNvPr id="197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The King Shall Come</a:t>
            </a:r>
          </a:p>
        </p:txBody>
      </p:sp>
      <p:sp>
        <p:nvSpPr>
          <p:cNvPr id="19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Brownlie/Jones</a:t>
            </a:r>
          </a:p>
        </p:txBody>
      </p:sp>
      <p:sp>
        <p:nvSpPr>
          <p:cNvPr id="199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ontent Placeholder 2"/>
          <p:cNvSpPr txBox="1"/>
          <p:nvPr>
            <p:ph type="body" idx="1"/>
          </p:nvPr>
        </p:nvSpPr>
        <p:spPr>
          <a:xfrm>
            <a:off x="1010008" y="1284858"/>
            <a:ext cx="7810073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202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20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204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Lord, my God, when I in awesome wonder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Consider all the worlds Thy hands have made,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see the stars, I hear the rolling thunder,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Thy power throughout the universe displayed.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Then sings my soul, my Savior God, to Thee;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How great Thou art! How great Thou art!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Then sings my soul, my Savior God, to Thee;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How great Thou art! How great Thou art!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How Great Thou Art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Hine/Hine, Barker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When through the woods and forest glades I wander,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hear the birds sing sweetly in the trees;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When I look down from lofty mountain grandeur, And hear the brook and feel the gentle breeze: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Then sings my soul, my Savior God, to Thee;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How great Thou art! How great Thou art!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Then sings my soul, my Savior God, to Thee;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How great Thou art! How great Thou art!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How Great Thou Art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Hine/Hine, Barker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when I think that God, His Son not sparing,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Sent Him to die, I scarce can take it in;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That on the cross, my burden gladly bearing,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He bled and died to take away my sin.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Then sings my soul, my Savior God, to Thee;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How great Thou art! How great Thou art!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Then sings my soul, my Savior God, to Thee;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How great Thou art! How great Thou art!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How Great Thou Art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Hine/Hine, Barker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When Christ shall come with shout of acclamation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take me home, what joy shall fill my heart!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Then I shall bow in humble adoration,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there proclaim: my God, how great Thou art!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Then sings my soul, my Savior God, to Thee;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How great Thou art! How great Thou art!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Then sings my soul, my Savior God, to Thee;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How great Thou art! How great Thou art!</a:t>
            </a:r>
          </a:p>
        </p:txBody>
      </p:sp>
      <p:sp>
        <p:nvSpPr>
          <p:cNvPr id="13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How Great Thou Art</a:t>
            </a:r>
          </a:p>
        </p:txBody>
      </p:sp>
      <p:sp>
        <p:nvSpPr>
          <p:cNvPr id="13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Hine/Hine, Barker</a:t>
            </a:r>
          </a:p>
        </p:txBody>
      </p:sp>
      <p:sp>
        <p:nvSpPr>
          <p:cNvPr id="13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0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31- November 1,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354607" y="1421767"/>
            <a:ext cx="8434786" cy="4193408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about Jesus would I know,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grace to others show;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love who died for me.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More, more about Jesus, More, more about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 More of his love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who died for me.</a:t>
            </a:r>
          </a:p>
        </p:txBody>
      </p:sp>
      <p:sp>
        <p:nvSpPr>
          <p:cNvPr id="14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More About Jesus</a:t>
            </a:r>
          </a:p>
        </p:txBody>
      </p:sp>
      <p:sp>
        <p:nvSpPr>
          <p:cNvPr id="14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Hewitt/Sweney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354607" y="1421767"/>
            <a:ext cx="8434786" cy="4193408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about Jesus let me learn,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holy will discern;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Spirit of God, my teacher be,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Showing the things of Christ to me.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More, more about Jesus, More, more about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 More of his love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who died for me.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More About Jesus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Hewitt/Sweney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354607" y="1421767"/>
            <a:ext cx="8434786" cy="4193408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about Jesus; in his Word,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Holding communion with my Lord;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Hearing his voice in ev’ry line,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Making each faithful saying mine.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More, more about Jesus, More, more about Jesus,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More of his saving fullness see, More of his love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  <a:defRPr sz="2700"/>
            </a:pPr>
            <a:r>
              <a:t>who died for me.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More About Jesus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Hewitt/Sweney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22295" y="6156249"/>
            <a:ext cx="507599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676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