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Gill Sans MT"/>
      </a:defRPr>
    </a:lvl1pPr>
    <a:lvl2pPr indent="228600" defTabSz="457200" latinLnBrk="0">
      <a:defRPr sz="1200">
        <a:latin typeface="+mn-lt"/>
        <a:ea typeface="+mn-ea"/>
        <a:cs typeface="+mn-cs"/>
        <a:sym typeface="Gill Sans MT"/>
      </a:defRPr>
    </a:lvl2pPr>
    <a:lvl3pPr indent="457200" defTabSz="457200" latinLnBrk="0">
      <a:defRPr sz="1200">
        <a:latin typeface="+mn-lt"/>
        <a:ea typeface="+mn-ea"/>
        <a:cs typeface="+mn-cs"/>
        <a:sym typeface="Gill Sans MT"/>
      </a:defRPr>
    </a:lvl3pPr>
    <a:lvl4pPr indent="685800" defTabSz="457200" latinLnBrk="0">
      <a:defRPr sz="1200">
        <a:latin typeface="+mn-lt"/>
        <a:ea typeface="+mn-ea"/>
        <a:cs typeface="+mn-cs"/>
        <a:sym typeface="Gill Sans MT"/>
      </a:defRPr>
    </a:lvl4pPr>
    <a:lvl5pPr indent="914400" defTabSz="457200" latinLnBrk="0">
      <a:defRPr sz="1200">
        <a:latin typeface="+mn-lt"/>
        <a:ea typeface="+mn-ea"/>
        <a:cs typeface="+mn-cs"/>
        <a:sym typeface="Gill Sans MT"/>
      </a:defRPr>
    </a:lvl5pPr>
    <a:lvl6pPr indent="1143000" defTabSz="457200" latinLnBrk="0">
      <a:defRPr sz="1200">
        <a:latin typeface="+mn-lt"/>
        <a:ea typeface="+mn-ea"/>
        <a:cs typeface="+mn-cs"/>
        <a:sym typeface="Gill Sans MT"/>
      </a:defRPr>
    </a:lvl6pPr>
    <a:lvl7pPr indent="1371600" defTabSz="457200" latinLnBrk="0">
      <a:defRPr sz="1200">
        <a:latin typeface="+mn-lt"/>
        <a:ea typeface="+mn-ea"/>
        <a:cs typeface="+mn-cs"/>
        <a:sym typeface="Gill Sans MT"/>
      </a:defRPr>
    </a:lvl7pPr>
    <a:lvl8pPr indent="1600200" defTabSz="457200" latinLnBrk="0">
      <a:defRPr sz="1200">
        <a:latin typeface="+mn-lt"/>
        <a:ea typeface="+mn-ea"/>
        <a:cs typeface="+mn-cs"/>
        <a:sym typeface="Gill Sans MT"/>
      </a:defRPr>
    </a:lvl8pPr>
    <a:lvl9pPr indent="1828800" defTabSz="457200" latinLnBrk="0">
      <a:defRPr sz="1200">
        <a:latin typeface="+mn-lt"/>
        <a:ea typeface="+mn-ea"/>
        <a:cs typeface="+mn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n-lt"/>
                <a:ea typeface="+mn-ea"/>
                <a:cs typeface="+mn-cs"/>
                <a:sym typeface="Gill Sans MT"/>
              </a:defRPr>
            </a:lvl1pPr>
            <a:lvl2pPr marL="4857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2pPr>
            <a:lvl3pPr marL="7143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3pPr>
            <a:lvl4pPr marL="9429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4pPr>
            <a:lvl5pPr marL="11715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4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099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1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3-4,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Thus might I hide my blushing face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While His dear cross appears,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Dissolve my heart in thankfulness,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melt my eyes to tears.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At the cross, at the cross where I first saw the light,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the burden of my heart rolled away,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It was there by faith I received my sight,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now I am happy all the day!</a:t>
            </a:r>
          </a:p>
        </p:txBody>
      </p:sp>
      <p:sp>
        <p:nvSpPr>
          <p:cNvPr id="15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At the Cross</a:t>
            </a:r>
          </a:p>
        </p:txBody>
      </p:sp>
      <p:sp>
        <p:nvSpPr>
          <p:cNvPr id="15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Watts/Hudson</a:t>
            </a:r>
          </a:p>
        </p:txBody>
      </p:sp>
      <p:sp>
        <p:nvSpPr>
          <p:cNvPr id="16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But drops of grief can ne’er repay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The debt of love I owe;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Here, Lord, I give myself away,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’Tis all that I can do.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At the cross, at the cross where I first saw the light,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the burden of my heart rolled away,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It was there by faith I received my sight,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now I am happy all the day!</a:t>
            </a:r>
          </a:p>
        </p:txBody>
      </p:sp>
      <p:sp>
        <p:nvSpPr>
          <p:cNvPr id="16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At the Cross</a:t>
            </a:r>
          </a:p>
        </p:txBody>
      </p:sp>
      <p:sp>
        <p:nvSpPr>
          <p:cNvPr id="16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Watts/Hudson</a:t>
            </a:r>
          </a:p>
        </p:txBody>
      </p:sp>
      <p:sp>
        <p:nvSpPr>
          <p:cNvPr id="16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6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3-4,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1257943" y="1217428"/>
            <a:ext cx="6845249" cy="4423144"/>
          </a:xfrm>
          <a:prstGeom prst="rect">
            <a:avLst/>
          </a:prstGeom>
        </p:spPr>
        <p:txBody>
          <a:bodyPr/>
          <a:lstStyle/>
          <a:p>
            <a:pPr marL="0" indent="27675">
              <a:buSzTx/>
              <a:buNone/>
              <a:defRPr sz="3000"/>
            </a:pP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May the mind of Christ, my Savior,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Live in me from day to day,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By His love and pow’r controlling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All I do and say.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2" y="550207"/>
            <a:ext cx="5426864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2" y="6114565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Wilkinson, Barham-Gould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22295" y="6156249"/>
            <a:ext cx="5075988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sz="half" idx="1"/>
          </p:nvPr>
        </p:nvSpPr>
        <p:spPr>
          <a:xfrm>
            <a:off x="1148162" y="1309874"/>
            <a:ext cx="6644476" cy="3377878"/>
          </a:xfrm>
          <a:prstGeom prst="rect">
            <a:avLst/>
          </a:prstGeom>
        </p:spPr>
        <p:txBody>
          <a:bodyPr/>
          <a:lstStyle/>
          <a:p>
            <a:pPr marL="0" indent="27398" defTabSz="905255">
              <a:spcBef>
                <a:spcPts val="900"/>
              </a:spcBef>
              <a:buSzTx/>
              <a:buNone/>
              <a:defRPr sz="3100"/>
            </a:pPr>
          </a:p>
          <a:p>
            <a:pPr marL="0" indent="27398" algn="ctr" defTabSz="905255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May the Word of God dwell richly</a:t>
            </a:r>
          </a:p>
          <a:p>
            <a:pPr marL="0" indent="27398" algn="ctr" defTabSz="905255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In my heart from hour to hour,</a:t>
            </a:r>
          </a:p>
          <a:p>
            <a:pPr marL="0" indent="27398" algn="ctr" defTabSz="905255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So that all may see I triumph</a:t>
            </a:r>
          </a:p>
          <a:p>
            <a:pPr marL="0" indent="27398" algn="ctr" defTabSz="905255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Only through His pow’r.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516258" y="554438"/>
            <a:ext cx="5426864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2" y="6114565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Wilkinson, Barham-Gould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22295" y="6156249"/>
            <a:ext cx="5075988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sz="half" idx="1"/>
          </p:nvPr>
        </p:nvSpPr>
        <p:spPr>
          <a:xfrm>
            <a:off x="1095046" y="1188917"/>
            <a:ext cx="7215887" cy="3277107"/>
          </a:xfrm>
          <a:prstGeom prst="rect">
            <a:avLst/>
          </a:prstGeom>
        </p:spPr>
        <p:txBody>
          <a:bodyPr/>
          <a:lstStyle/>
          <a:p>
            <a:pPr marL="0" indent="26014" defTabSz="859536">
              <a:spcBef>
                <a:spcPts val="900"/>
              </a:spcBef>
              <a:buSzTx/>
              <a:buNone/>
              <a:defRPr sz="2800"/>
            </a:pPr>
          </a:p>
          <a:p>
            <a:pPr marL="0" indent="26014" algn="ctr" defTabSz="859536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May the peace of God my Father</a:t>
            </a:r>
          </a:p>
          <a:p>
            <a:pPr marL="0" indent="26014" algn="ctr" defTabSz="859536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Rule my life in ev’rything,</a:t>
            </a:r>
          </a:p>
          <a:p>
            <a:pPr marL="0" indent="26014" algn="ctr" defTabSz="859536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That I may be calm to comfort</a:t>
            </a:r>
          </a:p>
          <a:p>
            <a:pPr marL="0" indent="26014" algn="ctr" defTabSz="859536">
              <a:spcBef>
                <a:spcPts val="900"/>
              </a:spcBef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Sick and sorrowing.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1757558" y="440138"/>
            <a:ext cx="5426864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14818" y="6156249"/>
            <a:ext cx="5075991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Wilkinson, Barham-Gould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4022295" y="6156249"/>
            <a:ext cx="5075988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ontent Placeholder 2"/>
          <p:cNvSpPr txBox="1"/>
          <p:nvPr>
            <p:ph type="body" sz="half" idx="1"/>
          </p:nvPr>
        </p:nvSpPr>
        <p:spPr>
          <a:xfrm>
            <a:off x="1446216" y="1640233"/>
            <a:ext cx="6464654" cy="2814018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May the love of Jesus fill me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As the waters fill the sea;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Him exalting, self abasing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This is victory.</a:t>
            </a:r>
          </a:p>
        </p:txBody>
      </p:sp>
      <p:sp>
        <p:nvSpPr>
          <p:cNvPr id="187" name="TextBox 3"/>
          <p:cNvSpPr txBox="1"/>
          <p:nvPr/>
        </p:nvSpPr>
        <p:spPr>
          <a:xfrm>
            <a:off x="1757558" y="440138"/>
            <a:ext cx="5426864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</a:t>
            </a:r>
          </a:p>
        </p:txBody>
      </p:sp>
      <p:sp>
        <p:nvSpPr>
          <p:cNvPr id="188" name="TextBox 4"/>
          <p:cNvSpPr txBox="1"/>
          <p:nvPr/>
        </p:nvSpPr>
        <p:spPr>
          <a:xfrm>
            <a:off x="-376042" y="6114565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Wilkinson, Barham-Gould</a:t>
            </a:r>
          </a:p>
        </p:txBody>
      </p:sp>
      <p:sp>
        <p:nvSpPr>
          <p:cNvPr id="189" name="TextBox 5"/>
          <p:cNvSpPr txBox="1"/>
          <p:nvPr/>
        </p:nvSpPr>
        <p:spPr>
          <a:xfrm>
            <a:off x="4085795" y="6232449"/>
            <a:ext cx="5075988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Box 3"/>
          <p:cNvSpPr txBox="1"/>
          <p:nvPr/>
        </p:nvSpPr>
        <p:spPr>
          <a:xfrm>
            <a:off x="1757558" y="440138"/>
            <a:ext cx="5426864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</a:t>
            </a:r>
          </a:p>
        </p:txBody>
      </p:sp>
      <p:sp>
        <p:nvSpPr>
          <p:cNvPr id="192" name="TextBox 4"/>
          <p:cNvSpPr txBox="1"/>
          <p:nvPr/>
        </p:nvSpPr>
        <p:spPr>
          <a:xfrm>
            <a:off x="-376042" y="6114565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Wilkinson, Barham-Gould</a:t>
            </a:r>
          </a:p>
        </p:txBody>
      </p:sp>
      <p:sp>
        <p:nvSpPr>
          <p:cNvPr id="193" name="TextBox 5"/>
          <p:cNvSpPr txBox="1"/>
          <p:nvPr/>
        </p:nvSpPr>
        <p:spPr>
          <a:xfrm>
            <a:off x="4022295" y="6156249"/>
            <a:ext cx="5075988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377</a:t>
            </a:r>
          </a:p>
        </p:txBody>
      </p:sp>
      <p:sp>
        <p:nvSpPr>
          <p:cNvPr id="194" name="Content Placeholder 2"/>
          <p:cNvSpPr txBox="1"/>
          <p:nvPr>
            <p:ph type="body" idx="1"/>
          </p:nvPr>
        </p:nvSpPr>
        <p:spPr>
          <a:xfrm>
            <a:off x="1415824" y="1610812"/>
            <a:ext cx="6677030" cy="3923406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May I run the race before me,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Strong and brave to face the foe,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Looking only unto Jesus,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As I onward go.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ontent Placeholder 2"/>
          <p:cNvSpPr txBox="1"/>
          <p:nvPr>
            <p:ph type="body" idx="1"/>
          </p:nvPr>
        </p:nvSpPr>
        <p:spPr>
          <a:xfrm>
            <a:off x="1179087" y="1566414"/>
            <a:ext cx="7238729" cy="3506388"/>
          </a:xfrm>
          <a:prstGeom prst="rect">
            <a:avLst/>
          </a:prstGeom>
        </p:spPr>
        <p:txBody>
          <a:bodyPr/>
          <a:lstStyle/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May His beauty rest upon me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As I seek the lost to win;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And may they forget the channel,</a:t>
            </a:r>
          </a:p>
          <a:p>
            <a:pPr marL="0" indent="27675" algn="ctr">
              <a:buSzTx/>
              <a:buNone/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Seeing only Him.</a:t>
            </a:r>
          </a:p>
        </p:txBody>
      </p:sp>
      <p:sp>
        <p:nvSpPr>
          <p:cNvPr id="197" name="TextBox 3"/>
          <p:cNvSpPr txBox="1"/>
          <p:nvPr/>
        </p:nvSpPr>
        <p:spPr>
          <a:xfrm>
            <a:off x="1757558" y="440138"/>
            <a:ext cx="5426864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May the Mind </a:t>
            </a:r>
          </a:p>
        </p:txBody>
      </p:sp>
      <p:sp>
        <p:nvSpPr>
          <p:cNvPr id="198" name="TextBox 4"/>
          <p:cNvSpPr txBox="1"/>
          <p:nvPr/>
        </p:nvSpPr>
        <p:spPr>
          <a:xfrm>
            <a:off x="-376042" y="6114565"/>
            <a:ext cx="5075990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/>
            </a:lvl1pPr>
          </a:lstStyle>
          <a:p>
            <a:pPr/>
            <a:r>
              <a:t>Wilkinson, Barham-Gould</a:t>
            </a:r>
          </a:p>
        </p:txBody>
      </p:sp>
      <p:sp>
        <p:nvSpPr>
          <p:cNvPr id="199" name="TextBox 5"/>
          <p:cNvSpPr txBox="1"/>
          <p:nvPr/>
        </p:nvSpPr>
        <p:spPr>
          <a:xfrm>
            <a:off x="4022295" y="6156249"/>
            <a:ext cx="5075988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/>
            </a:lvl1pPr>
          </a:lstStyle>
          <a:p>
            <a:pPr/>
            <a:r>
              <a:t>Grace 377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ontent Placeholder 2"/>
          <p:cNvSpPr txBox="1"/>
          <p:nvPr>
            <p:ph type="body" idx="1"/>
          </p:nvPr>
        </p:nvSpPr>
        <p:spPr>
          <a:xfrm>
            <a:off x="1010009" y="1284858"/>
            <a:ext cx="7810071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202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20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204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sz="half" idx="1"/>
          </p:nvPr>
        </p:nvSpPr>
        <p:spPr>
          <a:xfrm>
            <a:off x="1066154" y="2005901"/>
            <a:ext cx="7153079" cy="336949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 Thou my Vision, O Lord of my heart;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Naught be all else to me, save that Thou art.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my best thought, by day or by night,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Waking or sleeping, Thy presence my light.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 Thou My Vision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Hull/Barker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672057" y="2005901"/>
            <a:ext cx="7547176" cy="336949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 Thou my Wisdom, and Thou my true Word;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 ever with Thee and Thou with me, Lord.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my great Father,  I Thy true son,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in me dwelling, and I with Thee one.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 Thou My Vision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Hull/Barker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sz="half" idx="1"/>
          </p:nvPr>
        </p:nvSpPr>
        <p:spPr>
          <a:xfrm>
            <a:off x="1066154" y="2005901"/>
            <a:ext cx="7153079" cy="336949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Riches I heed not, nor man’s empty praise,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mine inheritance, now and always.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and Thou only, first in my heart,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High King of heaven, my treasure Thou art.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 Thou My Vision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Hull/Barker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433634" y="2005901"/>
            <a:ext cx="7785599" cy="336949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High King of heaven, my victory won,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May I reach heaven’s joys, O bright heav’n’s Sun!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Heart of my own heart, whatever befall,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Still be my Vision, O Ruler of all.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Be Thou My Vision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Hull/Barker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3-4,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Alas, and did my Savior bleed,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did my Sov’reign die?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Would He devote that sacred head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such a worm as I?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At the cross, at the cross where I first saw the light,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the burden of my heart rolled away,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It was there by faith I received my sight,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now I am happy all the day!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At the Cross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Watts/Hudson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Was it for crimes that I had done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groaned upon the tree?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Amazing pity, grace unknown,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love beyond degree!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At the cross, at the cross where I first saw the light,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the burden of my heart rolled away,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It was there by faith I received my sight,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now I am happy all the day!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At the Cross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Watts/Hudson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Well might the sun in darkness hide,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shut his glories in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When Christ, the mighty Maker died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man, the creature’s sin.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At the cross, at the cross where I first saw the light,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the burden of my heart rolled away,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It was there by faith I received my sight,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now I am happy all the day!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At the Cross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Watts/Hudson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284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