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Gill Sans MT"/>
      </a:defRPr>
    </a:lvl1pPr>
    <a:lvl2pPr indent="228600" defTabSz="457200" latinLnBrk="0">
      <a:defRPr sz="1200">
        <a:latin typeface="+mn-lt"/>
        <a:ea typeface="+mn-ea"/>
        <a:cs typeface="+mn-cs"/>
        <a:sym typeface="Gill Sans MT"/>
      </a:defRPr>
    </a:lvl2pPr>
    <a:lvl3pPr indent="457200" defTabSz="457200" latinLnBrk="0">
      <a:defRPr sz="1200">
        <a:latin typeface="+mn-lt"/>
        <a:ea typeface="+mn-ea"/>
        <a:cs typeface="+mn-cs"/>
        <a:sym typeface="Gill Sans MT"/>
      </a:defRPr>
    </a:lvl3pPr>
    <a:lvl4pPr indent="685800" defTabSz="457200" latinLnBrk="0">
      <a:defRPr sz="1200">
        <a:latin typeface="+mn-lt"/>
        <a:ea typeface="+mn-ea"/>
        <a:cs typeface="+mn-cs"/>
        <a:sym typeface="Gill Sans MT"/>
      </a:defRPr>
    </a:lvl4pPr>
    <a:lvl5pPr indent="914400" defTabSz="457200" latinLnBrk="0">
      <a:defRPr sz="1200">
        <a:latin typeface="+mn-lt"/>
        <a:ea typeface="+mn-ea"/>
        <a:cs typeface="+mn-cs"/>
        <a:sym typeface="Gill Sans MT"/>
      </a:defRPr>
    </a:lvl5pPr>
    <a:lvl6pPr indent="1143000" defTabSz="457200" latinLnBrk="0">
      <a:defRPr sz="1200">
        <a:latin typeface="+mn-lt"/>
        <a:ea typeface="+mn-ea"/>
        <a:cs typeface="+mn-cs"/>
        <a:sym typeface="Gill Sans MT"/>
      </a:defRPr>
    </a:lvl6pPr>
    <a:lvl7pPr indent="1371600" defTabSz="457200" latinLnBrk="0">
      <a:defRPr sz="1200">
        <a:latin typeface="+mn-lt"/>
        <a:ea typeface="+mn-ea"/>
        <a:cs typeface="+mn-cs"/>
        <a:sym typeface="Gill Sans MT"/>
      </a:defRPr>
    </a:lvl7pPr>
    <a:lvl8pPr indent="1600200" defTabSz="457200" latinLnBrk="0">
      <a:defRPr sz="1200">
        <a:latin typeface="+mn-lt"/>
        <a:ea typeface="+mn-ea"/>
        <a:cs typeface="+mn-cs"/>
        <a:sym typeface="Gill Sans MT"/>
      </a:defRPr>
    </a:lvl8pPr>
    <a:lvl9pPr indent="1828800" defTabSz="457200" latinLnBrk="0">
      <a:defRPr sz="1200">
        <a:latin typeface="+mn-lt"/>
        <a:ea typeface="+mn-ea"/>
        <a:cs typeface="+mn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n-lt"/>
                <a:ea typeface="+mn-ea"/>
                <a:cs typeface="+mn-cs"/>
                <a:sym typeface="Gill Sans MT"/>
              </a:defRPr>
            </a:lvl1pPr>
            <a:lvl2pPr marL="4857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2pPr>
            <a:lvl3pPr marL="7143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3pPr>
            <a:lvl4pPr marL="9429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4pPr>
            <a:lvl5pPr marL="11715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8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7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3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5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12-13,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tent Placeholder 2"/>
          <p:cNvSpPr txBox="1"/>
          <p:nvPr>
            <p:ph type="body" idx="1"/>
          </p:nvPr>
        </p:nvSpPr>
        <p:spPr>
          <a:xfrm>
            <a:off x="329363" y="1609166"/>
            <a:ext cx="8312351" cy="3982374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by the light of that same star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 wise men came from country far;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To seek for a king was their intent,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to follow the sat wherever it went.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Noel, Noel, Noel, Noel,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Born is the King of Israel.</a:t>
            </a:r>
          </a:p>
        </p:txBody>
      </p:sp>
      <p:sp>
        <p:nvSpPr>
          <p:cNvPr id="15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First Noel</a:t>
            </a:r>
          </a:p>
        </p:txBody>
      </p:sp>
      <p:sp>
        <p:nvSpPr>
          <p:cNvPr id="15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Traditional English Carol</a:t>
            </a:r>
          </a:p>
        </p:txBody>
      </p:sp>
      <p:sp>
        <p:nvSpPr>
          <p:cNvPr id="16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ontent Placeholder 2"/>
          <p:cNvSpPr txBox="1"/>
          <p:nvPr>
            <p:ph type="body" idx="1"/>
          </p:nvPr>
        </p:nvSpPr>
        <p:spPr>
          <a:xfrm>
            <a:off x="329363" y="1609166"/>
            <a:ext cx="8312351" cy="3982374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Then let us all with one accord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Sing praises to our heavenly Lord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Who hath made heav’n and earth of naught,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with His blood mankind hath bought.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Noel, Noel, Noel, Noel,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Born is the King of Israel.</a:t>
            </a:r>
          </a:p>
        </p:txBody>
      </p:sp>
      <p:sp>
        <p:nvSpPr>
          <p:cNvPr id="16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First Noel</a:t>
            </a:r>
          </a:p>
        </p:txBody>
      </p:sp>
      <p:sp>
        <p:nvSpPr>
          <p:cNvPr id="16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Traditional English Carol</a:t>
            </a:r>
          </a:p>
        </p:txBody>
      </p:sp>
      <p:sp>
        <p:nvSpPr>
          <p:cNvPr id="16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69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12-13,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329363" y="1609166"/>
            <a:ext cx="8312351" cy="3982374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Thy Word is like a garden, Lord,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With flowers bright and fair;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every one who seeks may pluck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 lovely cluster there.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Thy Word is like a deep, deep mine;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jewels rich and rare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Are hidden in its mighty depths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For every searcher there.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Thy Word is Like a Garden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Hodder/Fink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257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329363" y="1609166"/>
            <a:ext cx="8312351" cy="3982374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Thy Word is like a starry host: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 thousand rays of light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Are seen to guide the traveler,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make his pathway bright.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Thy Word is like an armory,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Where soldiers may repair,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find, for life’s long battle day,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All needful weapons there.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Thy Word is Like a Garden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Hodder/Fink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257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329363" y="1609166"/>
            <a:ext cx="8312351" cy="3982374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O may I love thy precious Word,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May I explore the mine,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May I its fragrant flowers glean,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May light upon me shine.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O may I find my armor there,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Thy Word my trusty sword;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I’ll learn to fight with every foe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 battle of the Lord.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Thy Word is Like a Garden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Hodder/Fink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257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ontent Placeholder 2"/>
          <p:cNvSpPr txBox="1"/>
          <p:nvPr>
            <p:ph type="body" idx="1"/>
          </p:nvPr>
        </p:nvSpPr>
        <p:spPr>
          <a:xfrm>
            <a:off x="1010008" y="1284858"/>
            <a:ext cx="7810074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87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8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89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240426" y="1609167"/>
            <a:ext cx="8312352" cy="3982375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Behold, a Branch is growing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Of loveliest form and grace,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As prophets sung, foreknowing;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It springs from Jesse’s race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bears one little Flow’r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In midst of coldest winter,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At deepest midnight hour.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Behold A Branch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Spaeth/Mattes/Praetorius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240426" y="1609167"/>
            <a:ext cx="8312352" cy="3982375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Isaiah hath foretold it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In words of promise sure,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Mary’s arms enfold it,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 virgin meek and pure.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Thro’ God’s eternal will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This Child to her is given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At midnight calm and still.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Behold A Branch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Spaeth/Mattes/Praetorius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240426" y="1609167"/>
            <a:ext cx="8312352" cy="3982375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 shepherds heard the story,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Proclaimed by angels bright,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How Christ, the Lord of Glory,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Was born on earth this night.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To Bethlehem they sped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in the manger found him,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As angel heralds said.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Behold A Branch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Spaeth/Mattes/Praetorius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240426" y="1609167"/>
            <a:ext cx="8312352" cy="3982375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This Flow’r whose fragrance tender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With sweetness fills the air,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Dispels with glorious splendor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 darkness ev’rywhere.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True Man, yet very God;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From sin and death he saves us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lightens ev’ry load.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Behold A Branch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Spaeth/Mattes/Praetorius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tent Placeholder 2"/>
          <p:cNvSpPr txBox="1"/>
          <p:nvPr>
            <p:ph type="body" idx="1"/>
          </p:nvPr>
        </p:nvSpPr>
        <p:spPr>
          <a:xfrm>
            <a:off x="240426" y="1609167"/>
            <a:ext cx="8312352" cy="3982375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O Saviour, Child of Mary,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Who felt our human woe;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O Saviour, King of Glory,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Who dost our weakness know,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Bring us at length, we pray,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To the bright courts of heaven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to the endless day.</a:t>
            </a:r>
          </a:p>
        </p:txBody>
      </p:sp>
      <p:sp>
        <p:nvSpPr>
          <p:cNvPr id="13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Behold A Branch</a:t>
            </a:r>
          </a:p>
        </p:txBody>
      </p:sp>
      <p:sp>
        <p:nvSpPr>
          <p:cNvPr id="14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Spaeth/Mattes/Praetorius</a:t>
            </a:r>
          </a:p>
        </p:txBody>
      </p:sp>
      <p:sp>
        <p:nvSpPr>
          <p:cNvPr id="14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5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12-13,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329363" y="1609166"/>
            <a:ext cx="8312351" cy="3982374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 first Noel the angel did say,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Was to certain poor shepherds in fields as they lay;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In fields where they lay keeping their sheep,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On a cold winter’s night that was so deep.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Noel, Noel, Noel, Noel,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Born is the King of Israel.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First Noel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Traditional English Carol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329363" y="1609166"/>
            <a:ext cx="8312351" cy="3982374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They looked up and saw a star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Shining in the east, beyond them far;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to the earth it gave great light,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so it continued both day and night.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Noel, Noel, Noel, Noel,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Born is the King of Israel.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First Noel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Traditional English Carol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