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7-8,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5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7-8,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My faith looks up to thee,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Lamb of Calvary,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Saviour Divine: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Now hear me while I pray,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Take all my guilt away,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let me from this day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 wholly thine.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Looks Up to Thee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Palmer/Mason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May thy rich grace impart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Strength to my fainting heart,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My zeal inspire;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As thou hast died for me,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may my love to thee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Pure, warm, and changeless be,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 living fire.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Looks Up to Thee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Palmer/Mason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While life’s dark maze I tread,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griefs around me spread,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 thou my guide;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Bid darkness turn to day,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Wipe sorrow’s tears away,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Nor let me ever stray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From thee aside.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Looks Up to Thee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Palmer/Mason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When ends life’s transient dream,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When death’s cold, sullen stream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Shall o’er me roll,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Blest Saviour, then, in love,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Fear and distrust remove;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bear me safe above,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 ransomed soul.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My Faith Looks Up to Thee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Palmer/Mason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Joyful, joyful, we adore Thee,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God of glory, Lord of love;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Hearts unfold like flowers before Thee,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Op’ning to the sun above.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Melt the clouds of sin and sadness;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Drive the dark of doubt away;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Giver of immortal gladness,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Fill us with the light of day!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Joyful, Joyful We Adore Thee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van Dyke/van Beethoven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All Thy works with joy surround Thee,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Earth and heav’n reflect Thy rays,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Stars and angels sing around Thee,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Center of unbroken praise.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Field and forest, vale and mountain,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Flow’ry meadow, flashing sea,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Singing bird and flowing fountain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Call us to rejoice in Thee!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Joyful, Joyful We Adore Thee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van Dyke/van Beethoven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454004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art giving and forgiving,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Ever blessing, ever blest,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Wellspring of the joy of living,</a:t>
            </a:r>
            <a:br/>
            <a:r>
              <a:t>Ocean-depth of happy rest!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our Father, Christ our Brother-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who live in love are Thine;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Teach us how to love each other,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Lift us to the joy divine!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Joyful, Joyful We Adore Thee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van Dyke/van Beethoven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Mortals, join the happy chorus,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Which the morning stars began;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Father love is reigning o’er 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Draws us through the Son of Man.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Ever singing, march we onward,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Victors in the midst of strife,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Joyful music leads us onward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In the triumph song of life.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Joyful, Joyful We Adore Thee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van Dyke/Beethoven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7-8,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is my Father’s world,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to my list’ning ears,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nature sings, and round me rings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music of the spheres.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is my Father’s world: I rest me in the thought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Of rocks and trees, of skies and seas;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hand the wonders wrought.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This Is My Father’s World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Babcock/Sheppard/Barnes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is my Father’s world,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birds their carols raise,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morning light, the lily white, </a:t>
            </a:r>
            <a:br/>
            <a:r>
              <a:t>Declare their Maker’s praise.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is my Father’s world: He shines in all that’s fair;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In the rustling grass I hear him pass,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speaks to me everywhere.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This Is My Father’s World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Babcock/Sheppard/Barnes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is my Father’s world,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let me ne’er forget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That though the wrong seems oft so strong,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God is the Ruler yet.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This is my Father’s world: The battle is not done;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Jesus who died shall be satisfied,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earth and heav’n be one.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This Is My Father’s World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Babcock/Sheppard/Barnes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