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FBDFCB"/>
          </a:solidFill>
        </a:fill>
      </a:tcStyle>
    </a:wholeTbl>
    <a:band2H>
      <a:tcTxStyle b="def" i="def"/>
      <a:tcStyle>
        <a:tcBdr/>
        <a:fill>
          <a:solidFill>
            <a:srgbClr val="FDF0E7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EBD2CC"/>
          </a:solidFill>
        </a:fill>
      </a:tcStyle>
    </a:wholeTbl>
    <a:band2H>
      <a:tcTxStyle b="def" i="def"/>
      <a:tcStyle>
        <a:tcBdr/>
        <a:fill>
          <a:solidFill>
            <a:srgbClr val="F5EAE7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DFDDDA"/>
          </a:solidFill>
        </a:fill>
      </a:tcStyle>
    </a:wholeTbl>
    <a:band2H>
      <a:tcTxStyle b="def" i="def"/>
      <a:tcStyle>
        <a:tcBdr/>
        <a:fill>
          <a:solidFill>
            <a:srgbClr val="F0EFED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chemeClr val="accent2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2" name="Shape 11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Gill Sans MT"/>
      </a:defRPr>
    </a:lvl1pPr>
    <a:lvl2pPr indent="228600" defTabSz="457200" latinLnBrk="0">
      <a:defRPr sz="1200">
        <a:latin typeface="+mj-lt"/>
        <a:ea typeface="+mj-ea"/>
        <a:cs typeface="+mj-cs"/>
        <a:sym typeface="Gill Sans MT"/>
      </a:defRPr>
    </a:lvl2pPr>
    <a:lvl3pPr indent="457200" defTabSz="457200" latinLnBrk="0">
      <a:defRPr sz="1200">
        <a:latin typeface="+mj-lt"/>
        <a:ea typeface="+mj-ea"/>
        <a:cs typeface="+mj-cs"/>
        <a:sym typeface="Gill Sans MT"/>
      </a:defRPr>
    </a:lvl3pPr>
    <a:lvl4pPr indent="685800" defTabSz="457200" latinLnBrk="0">
      <a:defRPr sz="1200">
        <a:latin typeface="+mj-lt"/>
        <a:ea typeface="+mj-ea"/>
        <a:cs typeface="+mj-cs"/>
        <a:sym typeface="Gill Sans MT"/>
      </a:defRPr>
    </a:lvl4pPr>
    <a:lvl5pPr indent="914400" defTabSz="457200" latinLnBrk="0">
      <a:defRPr sz="1200">
        <a:latin typeface="+mj-lt"/>
        <a:ea typeface="+mj-ea"/>
        <a:cs typeface="+mj-cs"/>
        <a:sym typeface="Gill Sans MT"/>
      </a:defRPr>
    </a:lvl5pPr>
    <a:lvl6pPr indent="1143000" defTabSz="457200" latinLnBrk="0">
      <a:defRPr sz="1200">
        <a:latin typeface="+mj-lt"/>
        <a:ea typeface="+mj-ea"/>
        <a:cs typeface="+mj-cs"/>
        <a:sym typeface="Gill Sans MT"/>
      </a:defRPr>
    </a:lvl6pPr>
    <a:lvl7pPr indent="1371600" defTabSz="457200" latinLnBrk="0">
      <a:defRPr sz="1200">
        <a:latin typeface="+mj-lt"/>
        <a:ea typeface="+mj-ea"/>
        <a:cs typeface="+mj-cs"/>
        <a:sym typeface="Gill Sans MT"/>
      </a:defRPr>
    </a:lvl7pPr>
    <a:lvl8pPr indent="1600200" defTabSz="457200" latinLnBrk="0">
      <a:defRPr sz="1200">
        <a:latin typeface="+mj-lt"/>
        <a:ea typeface="+mj-ea"/>
        <a:cs typeface="+mj-cs"/>
        <a:sym typeface="Gill Sans MT"/>
      </a:defRPr>
    </a:lvl8pPr>
    <a:lvl9pPr indent="1828800" defTabSz="457200" latinLnBrk="0">
      <a:defRPr sz="1200">
        <a:latin typeface="+mj-lt"/>
        <a:ea typeface="+mj-ea"/>
        <a:cs typeface="+mj-cs"/>
        <a:sym typeface="Gill Sans MT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102239" y="2386744"/>
            <a:ext cx="6939523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2021395" y="4352544"/>
            <a:ext cx="5101212" cy="1239895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3" name="Title Text"/>
          <p:cNvSpPr txBox="1"/>
          <p:nvPr>
            <p:ph type="title"/>
          </p:nvPr>
        </p:nvSpPr>
        <p:spPr>
          <a:xfrm>
            <a:off x="640080" y="2243826"/>
            <a:ext cx="3291841" cy="1143004"/>
          </a:xfrm>
          <a:prstGeom prst="rect">
            <a:avLst/>
          </a:prstGeom>
          <a:ln>
            <a:solidFill>
              <a:srgbClr val="262626"/>
            </a:solidFill>
          </a:ln>
        </p:spPr>
        <p:txBody>
          <a:bodyPr/>
          <a:lstStyle>
            <a:lvl1pPr>
              <a:defRPr sz="2100"/>
            </a:lvl1pPr>
          </a:lstStyle>
          <a:p>
            <a:pPr/>
            <a:r>
              <a:t>Title Text</a:t>
            </a:r>
          </a:p>
        </p:txBody>
      </p:sp>
      <p:sp>
        <p:nvSpPr>
          <p:cNvPr id="94" name="Picture Placeholder 2"/>
          <p:cNvSpPr/>
          <p:nvPr>
            <p:ph type="pic" idx="21"/>
          </p:nvPr>
        </p:nvSpPr>
        <p:spPr>
          <a:xfrm>
            <a:off x="4572000" y="-42172"/>
            <a:ext cx="4576573" cy="6858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5" name="Body Level One…"/>
          <p:cNvSpPr txBox="1"/>
          <p:nvPr>
            <p:ph type="body" sz="quarter" idx="1"/>
          </p:nvPr>
        </p:nvSpPr>
        <p:spPr>
          <a:xfrm>
            <a:off x="862963" y="3549917"/>
            <a:ext cx="2846074" cy="2194039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4" name="Body Level One…"/>
          <p:cNvSpPr txBox="1"/>
          <p:nvPr>
            <p:ph type="body" sz="half" idx="1"/>
          </p:nvPr>
        </p:nvSpPr>
        <p:spPr>
          <a:xfrm>
            <a:off x="1606044" y="2638044"/>
            <a:ext cx="5937757" cy="3101984"/>
          </a:xfrm>
          <a:prstGeom prst="rect">
            <a:avLst/>
          </a:prstGeom>
        </p:spPr>
        <p:txBody>
          <a:bodyPr/>
          <a:lstStyle>
            <a:lvl1pPr marL="228600" indent="-228600">
              <a:defRPr sz="1800">
                <a:latin typeface="+mj-lt"/>
                <a:ea typeface="+mj-ea"/>
                <a:cs typeface="+mj-cs"/>
                <a:sym typeface="Gill Sans MT"/>
              </a:defRPr>
            </a:lvl1pPr>
            <a:lvl2pPr marL="485775" indent="-257175">
              <a:defRPr sz="1800">
                <a:latin typeface="+mj-lt"/>
                <a:ea typeface="+mj-ea"/>
                <a:cs typeface="+mj-cs"/>
                <a:sym typeface="Gill Sans MT"/>
              </a:defRPr>
            </a:lvl2pPr>
            <a:lvl3pPr marL="714375" indent="-257175">
              <a:defRPr sz="1800">
                <a:latin typeface="+mj-lt"/>
                <a:ea typeface="+mj-ea"/>
                <a:cs typeface="+mj-cs"/>
                <a:sym typeface="Gill Sans MT"/>
              </a:defRPr>
            </a:lvl3pPr>
            <a:lvl4pPr marL="942975" indent="-257175">
              <a:defRPr sz="1800">
                <a:latin typeface="+mj-lt"/>
                <a:ea typeface="+mj-ea"/>
                <a:cs typeface="+mj-cs"/>
                <a:sym typeface="Gill Sans MT"/>
              </a:defRPr>
            </a:lvl4pPr>
            <a:lvl5pPr marL="1171575" indent="-257175">
              <a:defRPr sz="1800"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5" name="Slide Number"/>
          <p:cNvSpPr txBox="1"/>
          <p:nvPr>
            <p:ph type="sldNum" sz="quarter" idx="2"/>
          </p:nvPr>
        </p:nvSpPr>
        <p:spPr>
          <a:xfrm>
            <a:off x="8240110" y="6299961"/>
            <a:ext cx="365765" cy="201677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 0"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xfrm>
            <a:off x="1102239" y="2386744"/>
            <a:ext cx="6939523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sz="quarter" idx="1"/>
          </p:nvPr>
        </p:nvSpPr>
        <p:spPr>
          <a:xfrm>
            <a:off x="2021395" y="4352544"/>
            <a:ext cx="5101212" cy="1239895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half" idx="1"/>
          </p:nvPr>
        </p:nvSpPr>
        <p:spPr>
          <a:xfrm>
            <a:off x="1606044" y="2638044"/>
            <a:ext cx="5937757" cy="3101984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xfrm>
            <a:off x="1106424" y="2386744"/>
            <a:ext cx="6940296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quarter" idx="1"/>
          </p:nvPr>
        </p:nvSpPr>
        <p:spPr>
          <a:xfrm>
            <a:off x="2021395" y="4352464"/>
            <a:ext cx="5101212" cy="1265094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1102239" y="2638044"/>
            <a:ext cx="3288023" cy="3101982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Body Level One…"/>
          <p:cNvSpPr txBox="1"/>
          <p:nvPr>
            <p:ph type="body" sz="quarter" idx="1"/>
          </p:nvPr>
        </p:nvSpPr>
        <p:spPr>
          <a:xfrm>
            <a:off x="1102239" y="2313433"/>
            <a:ext cx="3288025" cy="704088"/>
          </a:xfrm>
          <a:prstGeom prst="rect">
            <a:avLst/>
          </a:prstGeom>
        </p:spPr>
        <p:txBody>
          <a:bodyPr anchor="b"/>
          <a:lstStyle>
            <a:lvl1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" name="Text Placeholder 4"/>
          <p:cNvSpPr/>
          <p:nvPr>
            <p:ph type="body" sz="quarter" idx="21"/>
          </p:nvPr>
        </p:nvSpPr>
        <p:spPr>
          <a:xfrm>
            <a:off x="4753735" y="2313432"/>
            <a:ext cx="3290518" cy="704100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82" name="Title Text"/>
          <p:cNvSpPr txBox="1"/>
          <p:nvPr>
            <p:ph type="title"/>
          </p:nvPr>
        </p:nvSpPr>
        <p:spPr>
          <a:xfrm>
            <a:off x="640701" y="2243826"/>
            <a:ext cx="3290598" cy="1141501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Body Level One…"/>
          <p:cNvSpPr txBox="1"/>
          <p:nvPr>
            <p:ph type="body" sz="half" idx="1"/>
          </p:nvPr>
        </p:nvSpPr>
        <p:spPr>
          <a:xfrm>
            <a:off x="5052059" y="804672"/>
            <a:ext cx="3611882" cy="5248656"/>
          </a:xfrm>
          <a:prstGeom prst="rect">
            <a:avLst/>
          </a:prstGeom>
        </p:spPr>
        <p:txBody>
          <a:bodyPr/>
          <a:lstStyle>
            <a:lvl1pPr marL="228600" indent="-228600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500062" indent="-271460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728662" indent="-271462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957262" indent="-271462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1185862" indent="-271462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" name="Text Placeholder 3"/>
          <p:cNvSpPr/>
          <p:nvPr>
            <p:ph type="body" sz="quarter" idx="21"/>
          </p:nvPr>
        </p:nvSpPr>
        <p:spPr>
          <a:xfrm>
            <a:off x="862960" y="3549917"/>
            <a:ext cx="2846080" cy="219404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2F2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606044" y="964691"/>
            <a:ext cx="5937757" cy="1188724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82879" tIns="182879" rIns="182879" bIns="18287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5103812" y="2438400"/>
            <a:ext cx="3581401" cy="441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240110" y="6299961"/>
            <a:ext cx="365772" cy="201677"/>
          </a:xfrm>
          <a:prstGeom prst="rect">
            <a:avLst/>
          </a:prstGeom>
          <a:solidFill>
            <a:srgbClr val="1D1D1D">
              <a:alpha val="69804"/>
            </a:srgbClr>
          </a:solidFill>
          <a:ln w="12700">
            <a:miter lim="400000"/>
          </a:ln>
        </p:spPr>
        <p:txBody>
          <a:bodyPr lIns="18288" tIns="18288" rIns="18288" bIns="18288" anchor="ctr">
            <a:spAutoFit/>
          </a:bodyPr>
          <a:lstStyle>
            <a:lvl1pPr algn="ctr">
              <a:defRPr sz="11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1pPr>
      <a:lvl2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2pPr>
      <a:lvl3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3pPr>
      <a:lvl4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4pPr>
      <a:lvl5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5pPr>
      <a:lvl6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6pPr>
      <a:lvl7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7pPr>
      <a:lvl8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8pPr>
      <a:lvl9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9pPr>
    </p:titleStyle>
    <p:bodyStyle>
      <a:lvl1pPr marL="408675" marR="0" indent="-38100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1pPr>
      <a:lvl2pPr marL="6849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2pPr>
      <a:lvl3pPr marL="9134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3pPr>
      <a:lvl4pPr marL="11420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4pPr>
      <a:lvl5pPr marL="13706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5pPr>
      <a:lvl6pPr marL="154214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6pPr>
      <a:lvl7pPr marL="17136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7pPr>
      <a:lvl8pPr marL="188505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8pPr>
      <a:lvl9pPr marL="20565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9pPr>
    </p:bodyStyle>
    <p:other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15" name="Title 1"/>
          <p:cNvSpPr txBox="1"/>
          <p:nvPr>
            <p:ph type="title"/>
          </p:nvPr>
        </p:nvSpPr>
        <p:spPr>
          <a:xfrm>
            <a:off x="1200150" y="2386744"/>
            <a:ext cx="6743700" cy="1645924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16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November 7-8,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58" name="Title 1"/>
          <p:cNvSpPr txBox="1"/>
          <p:nvPr>
            <p:ph type="title"/>
          </p:nvPr>
        </p:nvSpPr>
        <p:spPr>
          <a:xfrm>
            <a:off x="1200150" y="2386744"/>
            <a:ext cx="6743700" cy="1645924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59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November 7-8,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ontent Placeholder 2"/>
          <p:cNvSpPr txBox="1"/>
          <p:nvPr>
            <p:ph type="body" idx="1"/>
          </p:nvPr>
        </p:nvSpPr>
        <p:spPr>
          <a:xfrm>
            <a:off x="294728" y="1393026"/>
            <a:ext cx="8312352" cy="3982373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My faith looks up to thee, 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Thou Lamb of Calvary, 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Saviour Divine: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Now hear me while I pray,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Take all my guilt away, 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O let me from this day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Be wholly thine.</a:t>
            </a:r>
          </a:p>
        </p:txBody>
      </p:sp>
      <p:sp>
        <p:nvSpPr>
          <p:cNvPr id="162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My Faith Looks Up to Thee</a:t>
            </a:r>
          </a:p>
        </p:txBody>
      </p:sp>
      <p:sp>
        <p:nvSpPr>
          <p:cNvPr id="163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Palmer/Mason</a:t>
            </a:r>
          </a:p>
        </p:txBody>
      </p:sp>
      <p:sp>
        <p:nvSpPr>
          <p:cNvPr id="164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454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Content Placeholder 2"/>
          <p:cNvSpPr txBox="1"/>
          <p:nvPr>
            <p:ph type="body" idx="1"/>
          </p:nvPr>
        </p:nvSpPr>
        <p:spPr>
          <a:xfrm>
            <a:off x="294728" y="1393026"/>
            <a:ext cx="8312352" cy="3982373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May thy rich grace impart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Strength to my fainting heart,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My zeal inspire;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As thou hast died for me,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O may my love to thee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Pure, warm, and changeless be,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A living fire.</a:t>
            </a:r>
          </a:p>
        </p:txBody>
      </p:sp>
      <p:sp>
        <p:nvSpPr>
          <p:cNvPr id="167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My Faith Looks Up to Thee</a:t>
            </a:r>
          </a:p>
        </p:txBody>
      </p:sp>
      <p:sp>
        <p:nvSpPr>
          <p:cNvPr id="168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Palmer/Mason</a:t>
            </a:r>
          </a:p>
        </p:txBody>
      </p:sp>
      <p:sp>
        <p:nvSpPr>
          <p:cNvPr id="169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454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Content Placeholder 2"/>
          <p:cNvSpPr txBox="1"/>
          <p:nvPr>
            <p:ph type="body" idx="1"/>
          </p:nvPr>
        </p:nvSpPr>
        <p:spPr>
          <a:xfrm>
            <a:off x="294728" y="1393026"/>
            <a:ext cx="8312352" cy="3982373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While life’s dark maze I tread,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And griefs around me spread,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Be thou my guide;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Bid darkness turn to day,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Wipe sorrow’s tears away,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Nor let me ever stray 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From thee aside.</a:t>
            </a:r>
          </a:p>
        </p:txBody>
      </p:sp>
      <p:sp>
        <p:nvSpPr>
          <p:cNvPr id="172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My Faith Looks Up to Thee</a:t>
            </a:r>
          </a:p>
        </p:txBody>
      </p:sp>
      <p:sp>
        <p:nvSpPr>
          <p:cNvPr id="173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Palmer/Mason</a:t>
            </a:r>
          </a:p>
        </p:txBody>
      </p:sp>
      <p:sp>
        <p:nvSpPr>
          <p:cNvPr id="174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454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ontent Placeholder 2"/>
          <p:cNvSpPr txBox="1"/>
          <p:nvPr>
            <p:ph type="body" idx="1"/>
          </p:nvPr>
        </p:nvSpPr>
        <p:spPr>
          <a:xfrm>
            <a:off x="294728" y="1393026"/>
            <a:ext cx="8312352" cy="3982373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When ends life’s transient dream,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When death’s cold, sullen stream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Shall o’er me roll,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Blest Saviour, then, in love,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Fear and distrust remove;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O bear me safe above,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A ransomed soul.</a:t>
            </a:r>
          </a:p>
        </p:txBody>
      </p:sp>
      <p:sp>
        <p:nvSpPr>
          <p:cNvPr id="177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My Faith Looks Up to Thee</a:t>
            </a:r>
          </a:p>
        </p:txBody>
      </p:sp>
      <p:sp>
        <p:nvSpPr>
          <p:cNvPr id="178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Palmer/Mason</a:t>
            </a:r>
          </a:p>
        </p:txBody>
      </p:sp>
      <p:sp>
        <p:nvSpPr>
          <p:cNvPr id="179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454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ontent Placeholder 2"/>
          <p:cNvSpPr txBox="1"/>
          <p:nvPr>
            <p:ph type="body" idx="1"/>
          </p:nvPr>
        </p:nvSpPr>
        <p:spPr>
          <a:xfrm>
            <a:off x="1010008" y="1284858"/>
            <a:ext cx="7810073" cy="4690642"/>
          </a:xfrm>
          <a:prstGeom prst="rect">
            <a:avLst/>
          </a:prstGeom>
        </p:spPr>
        <p:txBody>
          <a:bodyPr/>
          <a:lstStyle/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Now unto Him Who is able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to keep you from falling,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And to make you stand in His presence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blameless and with great joy,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To the only God, our Savior,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through Jesus Christ, our Lord,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Be the glory and the majesty, dominion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and authority, both now and forever,  Amen.</a:t>
            </a:r>
          </a:p>
        </p:txBody>
      </p:sp>
      <p:sp>
        <p:nvSpPr>
          <p:cNvPr id="182" name="TextBox 3"/>
          <p:cNvSpPr txBox="1"/>
          <p:nvPr/>
        </p:nvSpPr>
        <p:spPr>
          <a:xfrm>
            <a:off x="2030010" y="440138"/>
            <a:ext cx="5075995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Jude’s Benediction</a:t>
            </a:r>
          </a:p>
        </p:txBody>
      </p:sp>
      <p:sp>
        <p:nvSpPr>
          <p:cNvPr id="183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Jude 24, 25</a:t>
            </a:r>
          </a:p>
        </p:txBody>
      </p:sp>
      <p:sp>
        <p:nvSpPr>
          <p:cNvPr id="184" name="TextBox 5"/>
          <p:cNvSpPr txBox="1"/>
          <p:nvPr/>
        </p:nvSpPr>
        <p:spPr>
          <a:xfrm>
            <a:off x="3852174" y="6079306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437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ontent Placeholder 2"/>
          <p:cNvSpPr txBox="1"/>
          <p:nvPr>
            <p:ph type="body" idx="1"/>
          </p:nvPr>
        </p:nvSpPr>
        <p:spPr>
          <a:xfrm>
            <a:off x="294728" y="1393026"/>
            <a:ext cx="8312352" cy="3982373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Joyful, joyful, we adore Thee,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God of glory, Lord of love;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Hearts unfold like flowers before Thee,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Op’ning to the sun above.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Melt the clouds of sin and sadness;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Drive the dark of doubt away;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Giver of immortal gladness,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Fill us with the light of day!</a:t>
            </a:r>
          </a:p>
        </p:txBody>
      </p:sp>
      <p:sp>
        <p:nvSpPr>
          <p:cNvPr id="119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Joyful, Joyful We Adore Thee</a:t>
            </a:r>
          </a:p>
        </p:txBody>
      </p:sp>
      <p:sp>
        <p:nvSpPr>
          <p:cNvPr id="120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van Dyke/van Beethoven</a:t>
            </a:r>
          </a:p>
        </p:txBody>
      </p:sp>
      <p:sp>
        <p:nvSpPr>
          <p:cNvPr id="121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23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ontent Placeholder 2"/>
          <p:cNvSpPr txBox="1"/>
          <p:nvPr>
            <p:ph type="body" idx="1"/>
          </p:nvPr>
        </p:nvSpPr>
        <p:spPr>
          <a:xfrm>
            <a:off x="294728" y="1393026"/>
            <a:ext cx="8312352" cy="3982373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All Thy works with joy surround Thee,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Earth and heav’n reflect Thy rays,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Stars and angels sing around Thee, 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Center of unbroken praise.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Field and forest, vale and mountain,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Flow’ry meadow, flashing sea,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Singing bird and flowing fountain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Call us to rejoice in Thee!</a:t>
            </a:r>
          </a:p>
        </p:txBody>
      </p:sp>
      <p:sp>
        <p:nvSpPr>
          <p:cNvPr id="124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Joyful, Joyful We Adore Thee</a:t>
            </a:r>
          </a:p>
        </p:txBody>
      </p:sp>
      <p:sp>
        <p:nvSpPr>
          <p:cNvPr id="125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van Dyke/van Beethoven</a:t>
            </a:r>
          </a:p>
        </p:txBody>
      </p:sp>
      <p:sp>
        <p:nvSpPr>
          <p:cNvPr id="126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23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ontent Placeholder 2"/>
          <p:cNvSpPr txBox="1"/>
          <p:nvPr>
            <p:ph type="body" idx="1"/>
          </p:nvPr>
        </p:nvSpPr>
        <p:spPr>
          <a:xfrm>
            <a:off x="294728" y="1393026"/>
            <a:ext cx="8312352" cy="4540047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Thou art giving and forgiving, 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Ever blessing, ever blest,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Wellspring of the joy of living,</a:t>
            </a:r>
            <a:br/>
            <a:r>
              <a:t>Ocean-depth of happy rest!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Thou our Father, Christ our Brother-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All who live in love are Thine;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Teach us how to love each other,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Lift us to the joy divine!</a:t>
            </a:r>
          </a:p>
        </p:txBody>
      </p:sp>
      <p:sp>
        <p:nvSpPr>
          <p:cNvPr id="129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Joyful, Joyful We Adore Thee</a:t>
            </a:r>
          </a:p>
        </p:txBody>
      </p:sp>
      <p:sp>
        <p:nvSpPr>
          <p:cNvPr id="130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van Dyke/van Beethoven</a:t>
            </a:r>
          </a:p>
        </p:txBody>
      </p:sp>
      <p:sp>
        <p:nvSpPr>
          <p:cNvPr id="131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23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ontent Placeholder 2"/>
          <p:cNvSpPr txBox="1"/>
          <p:nvPr>
            <p:ph type="body" idx="1"/>
          </p:nvPr>
        </p:nvSpPr>
        <p:spPr>
          <a:xfrm>
            <a:off x="294728" y="1393026"/>
            <a:ext cx="8312352" cy="3982373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Mortals, join the happy chorus,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Which the morning stars began;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Father love is reigning o’er us,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Draws us through the Son of Man.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Ever singing, march we onward,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Victors in the midst of strife,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Joyful music leads us onward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In the triumph song of life.</a:t>
            </a:r>
          </a:p>
        </p:txBody>
      </p:sp>
      <p:sp>
        <p:nvSpPr>
          <p:cNvPr id="134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Joyful, Joyful We Adore Thee</a:t>
            </a:r>
          </a:p>
        </p:txBody>
      </p:sp>
      <p:sp>
        <p:nvSpPr>
          <p:cNvPr id="135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van Dyke/Beethoven</a:t>
            </a:r>
          </a:p>
        </p:txBody>
      </p:sp>
      <p:sp>
        <p:nvSpPr>
          <p:cNvPr id="136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23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Title 1"/>
          <p:cNvSpPr txBox="1"/>
          <p:nvPr>
            <p:ph type="title"/>
          </p:nvPr>
        </p:nvSpPr>
        <p:spPr>
          <a:xfrm>
            <a:off x="1200150" y="2386744"/>
            <a:ext cx="6743700" cy="1645924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40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November 7-8,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Content Placeholder 2"/>
          <p:cNvSpPr txBox="1"/>
          <p:nvPr>
            <p:ph type="body" idx="1"/>
          </p:nvPr>
        </p:nvSpPr>
        <p:spPr>
          <a:xfrm>
            <a:off x="294728" y="1393026"/>
            <a:ext cx="8312352" cy="3982373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This is my Father’s world, 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And to my list’ning ears,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All nature sings, and round me rings 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The music of the spheres.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This is my Father’s world: I rest me in the thought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Of rocks and trees, of skies and seas;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His hand the wonders wrought.</a:t>
            </a:r>
          </a:p>
        </p:txBody>
      </p:sp>
      <p:sp>
        <p:nvSpPr>
          <p:cNvPr id="143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This Is My Father’s World</a:t>
            </a:r>
          </a:p>
        </p:txBody>
      </p:sp>
      <p:sp>
        <p:nvSpPr>
          <p:cNvPr id="144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Babcock/Sheppard/Barnes</a:t>
            </a:r>
          </a:p>
        </p:txBody>
      </p:sp>
      <p:sp>
        <p:nvSpPr>
          <p:cNvPr id="145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109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ontent Placeholder 2"/>
          <p:cNvSpPr txBox="1"/>
          <p:nvPr>
            <p:ph type="body" idx="1"/>
          </p:nvPr>
        </p:nvSpPr>
        <p:spPr>
          <a:xfrm>
            <a:off x="294728" y="1393026"/>
            <a:ext cx="8312352" cy="3982373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This is my Father’s world, 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The birds their carols raise,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The morning light, the lily white, </a:t>
            </a:r>
            <a:br/>
            <a:r>
              <a:t>Declare their Maker’s praise.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This is my Father’s world: He shines in all that’s fair;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In the rustling grass I hear him pass,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He speaks to me everywhere.</a:t>
            </a:r>
          </a:p>
        </p:txBody>
      </p:sp>
      <p:sp>
        <p:nvSpPr>
          <p:cNvPr id="148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This Is My Father’s World</a:t>
            </a:r>
          </a:p>
        </p:txBody>
      </p:sp>
      <p:sp>
        <p:nvSpPr>
          <p:cNvPr id="149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Babcock/Sheppard/Barnes</a:t>
            </a:r>
          </a:p>
        </p:txBody>
      </p:sp>
      <p:sp>
        <p:nvSpPr>
          <p:cNvPr id="150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109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ontent Placeholder 2"/>
          <p:cNvSpPr txBox="1"/>
          <p:nvPr>
            <p:ph type="body" idx="1"/>
          </p:nvPr>
        </p:nvSpPr>
        <p:spPr>
          <a:xfrm>
            <a:off x="294728" y="1393026"/>
            <a:ext cx="8312352" cy="3982373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This is my Father’s world, 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O let me ne’er forget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That though the wrong seems oft so strong,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God is the Ruler yet.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This is my Father’s world: The battle is not done;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Jesus who died shall be satisfied,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And earth and heav’n be one.</a:t>
            </a:r>
          </a:p>
        </p:txBody>
      </p:sp>
      <p:sp>
        <p:nvSpPr>
          <p:cNvPr id="153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This Is My Father’s World</a:t>
            </a:r>
          </a:p>
        </p:txBody>
      </p:sp>
      <p:sp>
        <p:nvSpPr>
          <p:cNvPr id="154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Babcock/Sheppard/Barnes</a:t>
            </a:r>
          </a:p>
        </p:txBody>
      </p:sp>
      <p:sp>
        <p:nvSpPr>
          <p:cNvPr id="155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109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Parcel">
  <a:themeElements>
    <a:clrScheme name="Parcel">
      <a:dk1>
        <a:srgbClr val="000000"/>
      </a:dk1>
      <a:lt1>
        <a:srgbClr val="9BAFB5"/>
      </a:lt1>
      <a:dk2>
        <a:srgbClr val="A7A7A7"/>
      </a:dk2>
      <a:lt2>
        <a:srgbClr val="535353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00FF"/>
      </a:hlink>
      <a:folHlink>
        <a:srgbClr val="FF00FF"/>
      </a:folHlink>
    </a:clrScheme>
    <a:fontScheme name="Parcel">
      <a:majorFont>
        <a:latin typeface="Gill Sans MT"/>
        <a:ea typeface="Gill Sans MT"/>
        <a:cs typeface="Gill Sans MT"/>
      </a:majorFont>
      <a:minorFont>
        <a:latin typeface="Helvetica"/>
        <a:ea typeface="Helvetica"/>
        <a:cs typeface="Helvetica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Parcel">
  <a:themeElements>
    <a:clrScheme name="Parce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00FF"/>
      </a:hlink>
      <a:folHlink>
        <a:srgbClr val="FF00FF"/>
      </a:folHlink>
    </a:clrScheme>
    <a:fontScheme name="Parcel">
      <a:majorFont>
        <a:latin typeface="Gill Sans MT"/>
        <a:ea typeface="Gill Sans MT"/>
        <a:cs typeface="Gill Sans MT"/>
      </a:majorFont>
      <a:minorFont>
        <a:latin typeface="Helvetica"/>
        <a:ea typeface="Helvetica"/>
        <a:cs typeface="Helvetica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