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Gill Sans MT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FBDFCB"/>
          </a:solidFill>
        </a:fill>
      </a:tcStyle>
    </a:wholeTbl>
    <a:band2H>
      <a:tcTxStyle b="def" i="def"/>
      <a:tcStyle>
        <a:tcBdr/>
        <a:fill>
          <a:solidFill>
            <a:srgbClr val="FDF0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EBD2CC"/>
          </a:solidFill>
        </a:fill>
      </a:tcStyle>
    </a:wholeTbl>
    <a:band2H>
      <a:tcTxStyle b="def" i="def"/>
      <a:tcStyle>
        <a:tcBdr/>
        <a:fill>
          <a:solidFill>
            <a:srgbClr val="F5EAE7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DFDDDA"/>
          </a:solidFill>
        </a:fill>
      </a:tcStyle>
    </a:wholeTbl>
    <a:band2H>
      <a:tcTxStyle b="def" i="def"/>
      <a:tcStyle>
        <a:tcBdr/>
        <a:fill>
          <a:solidFill>
            <a:srgbClr val="F0EFED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2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38100" cap="flat">
              <a:solidFill>
                <a:schemeClr val="accent2"/>
              </a:solidFill>
              <a:prstDash val="solid"/>
              <a:round/>
            </a:ln>
          </a:top>
          <a:bottom>
            <a:ln w="127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2"/>
        </a:fontRef>
        <a:schemeClr val="accent2"/>
      </a:tcTxStyle>
      <a:tcStyle>
        <a:tcBdr>
          <a:left>
            <a:ln w="12700" cap="flat">
              <a:solidFill>
                <a:schemeClr val="accent2"/>
              </a:solidFill>
              <a:prstDash val="solid"/>
              <a:round/>
            </a:ln>
          </a:left>
          <a:right>
            <a:ln w="12700" cap="flat">
              <a:solidFill>
                <a:schemeClr val="accent2"/>
              </a:solidFill>
              <a:prstDash val="solid"/>
              <a:round/>
            </a:ln>
          </a:right>
          <a:top>
            <a:ln w="12700" cap="flat">
              <a:solidFill>
                <a:schemeClr val="accent2"/>
              </a:solidFill>
              <a:prstDash val="solid"/>
              <a:round/>
            </a:ln>
          </a:top>
          <a:bottom>
            <a:ln w="38100" cap="flat">
              <a:solidFill>
                <a:schemeClr val="accent2"/>
              </a:solidFill>
              <a:prstDash val="solid"/>
              <a:round/>
            </a:ln>
          </a:bottom>
          <a:insideH>
            <a:ln w="12700" cap="flat">
              <a:solidFill>
                <a:schemeClr val="accent2"/>
              </a:solidFill>
              <a:prstDash val="solid"/>
              <a:round/>
            </a:ln>
          </a:insideH>
          <a:insideV>
            <a:ln w="12700" cap="flat">
              <a:solidFill>
                <a:schemeClr val="accent2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2" name="Shape 112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Gill Sans MT"/>
      </a:defRPr>
    </a:lvl1pPr>
    <a:lvl2pPr indent="228600" defTabSz="457200" latinLnBrk="0">
      <a:defRPr sz="1200">
        <a:latin typeface="+mj-lt"/>
        <a:ea typeface="+mj-ea"/>
        <a:cs typeface="+mj-cs"/>
        <a:sym typeface="Gill Sans MT"/>
      </a:defRPr>
    </a:lvl2pPr>
    <a:lvl3pPr indent="457200" defTabSz="457200" latinLnBrk="0">
      <a:defRPr sz="1200">
        <a:latin typeface="+mj-lt"/>
        <a:ea typeface="+mj-ea"/>
        <a:cs typeface="+mj-cs"/>
        <a:sym typeface="Gill Sans MT"/>
      </a:defRPr>
    </a:lvl3pPr>
    <a:lvl4pPr indent="685800" defTabSz="457200" latinLnBrk="0">
      <a:defRPr sz="1200">
        <a:latin typeface="+mj-lt"/>
        <a:ea typeface="+mj-ea"/>
        <a:cs typeface="+mj-cs"/>
        <a:sym typeface="Gill Sans MT"/>
      </a:defRPr>
    </a:lvl4pPr>
    <a:lvl5pPr indent="914400" defTabSz="457200" latinLnBrk="0">
      <a:defRPr sz="1200">
        <a:latin typeface="+mj-lt"/>
        <a:ea typeface="+mj-ea"/>
        <a:cs typeface="+mj-cs"/>
        <a:sym typeface="Gill Sans MT"/>
      </a:defRPr>
    </a:lvl5pPr>
    <a:lvl6pPr indent="1143000" defTabSz="457200" latinLnBrk="0">
      <a:defRPr sz="1200">
        <a:latin typeface="+mj-lt"/>
        <a:ea typeface="+mj-ea"/>
        <a:cs typeface="+mj-cs"/>
        <a:sym typeface="Gill Sans MT"/>
      </a:defRPr>
    </a:lvl6pPr>
    <a:lvl7pPr indent="1371600" defTabSz="457200" latinLnBrk="0">
      <a:defRPr sz="1200">
        <a:latin typeface="+mj-lt"/>
        <a:ea typeface="+mj-ea"/>
        <a:cs typeface="+mj-cs"/>
        <a:sym typeface="Gill Sans MT"/>
      </a:defRPr>
    </a:lvl7pPr>
    <a:lvl8pPr indent="1600200" defTabSz="457200" latinLnBrk="0">
      <a:defRPr sz="1200">
        <a:latin typeface="+mj-lt"/>
        <a:ea typeface="+mj-ea"/>
        <a:cs typeface="+mj-cs"/>
        <a:sym typeface="Gill Sans MT"/>
      </a:defRPr>
    </a:lvl8pPr>
    <a:lvl9pPr indent="1828800" defTabSz="457200" latinLnBrk="0">
      <a:defRPr sz="1200">
        <a:latin typeface="+mj-lt"/>
        <a:ea typeface="+mj-ea"/>
        <a:cs typeface="+mj-cs"/>
        <a:sym typeface="Gill Sans MT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Rectangle 17"/>
          <p:cNvSpPr/>
          <p:nvPr/>
        </p:nvSpPr>
        <p:spPr>
          <a:xfrm>
            <a:off x="1" y="0"/>
            <a:ext cx="4571999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93" name="Title Text"/>
          <p:cNvSpPr txBox="1"/>
          <p:nvPr>
            <p:ph type="title"/>
          </p:nvPr>
        </p:nvSpPr>
        <p:spPr>
          <a:xfrm>
            <a:off x="640080" y="2243826"/>
            <a:ext cx="3291841" cy="1143004"/>
          </a:xfrm>
          <a:prstGeom prst="rect">
            <a:avLst/>
          </a:prstGeom>
          <a:ln>
            <a:solidFill>
              <a:srgbClr val="262626"/>
            </a:solidFill>
          </a:ln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94" name="Picture Placeholder 2"/>
          <p:cNvSpPr/>
          <p:nvPr>
            <p:ph type="pic" idx="21"/>
          </p:nvPr>
        </p:nvSpPr>
        <p:spPr>
          <a:xfrm>
            <a:off x="4572000" y="-42172"/>
            <a:ext cx="4576573" cy="68580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95" name="Body Level One…"/>
          <p:cNvSpPr txBox="1"/>
          <p:nvPr>
            <p:ph type="body" sz="quarter" idx="1"/>
          </p:nvPr>
        </p:nvSpPr>
        <p:spPr>
          <a:xfrm>
            <a:off x="862963" y="3549917"/>
            <a:ext cx="2846074" cy="2194039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5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104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>
            <a:lvl1pPr marL="228600" indent="-228600">
              <a:defRPr sz="1800">
                <a:latin typeface="+mj-lt"/>
                <a:ea typeface="+mj-ea"/>
                <a:cs typeface="+mj-cs"/>
                <a:sym typeface="Gill Sans MT"/>
              </a:defRPr>
            </a:lvl1pPr>
            <a:lvl2pPr marL="4857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2pPr>
            <a:lvl3pPr marL="7143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3pPr>
            <a:lvl4pPr marL="9429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4pPr>
            <a:lvl5pPr marL="1171575" indent="-257175">
              <a:defRPr sz="1800"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5" name="Slide Number"/>
          <p:cNvSpPr txBox="1"/>
          <p:nvPr>
            <p:ph type="sldNum" sz="quarter" idx="2"/>
          </p:nvPr>
        </p:nvSpPr>
        <p:spPr>
          <a:xfrm>
            <a:off x="8240110" y="6299961"/>
            <a:ext cx="365765" cy="20167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Slide 0">
    <p:bg>
      <p:bgPr>
        <a:solidFill>
          <a:schemeClr val="accent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102239" y="2386744"/>
            <a:ext cx="6939523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quarter" idx="1"/>
          </p:nvPr>
        </p:nvSpPr>
        <p:spPr>
          <a:xfrm>
            <a:off x="2021395" y="4352544"/>
            <a:ext cx="5101212" cy="1239895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>
                <a:solidFill>
                  <a:srgbClr val="40404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606044" y="2638044"/>
            <a:ext cx="5937757" cy="3101984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 Header"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106424" y="2386744"/>
            <a:ext cx="6940296" cy="1645924"/>
          </a:xfrm>
          <a:prstGeom prst="rect">
            <a:avLst/>
          </a:prstGeom>
          <a:ln w="38100"/>
        </p:spPr>
        <p:txBody>
          <a:bodyPr/>
          <a:lstStyle>
            <a:lvl1pPr>
              <a:defRPr sz="3500"/>
            </a:lvl1pPr>
          </a:lstStyle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2021395" y="4352464"/>
            <a:ext cx="5101212" cy="1265094"/>
          </a:xfrm>
          <a:prstGeom prst="rect">
            <a:avLst/>
          </a:prstGeom>
        </p:spPr>
        <p:txBody>
          <a:bodyPr/>
          <a:lstStyle>
            <a:lvl1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sz="1900">
                <a:solidFill>
                  <a:srgbClr val="FFFFFF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02239" y="2638044"/>
            <a:ext cx="3288023" cy="3101982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quarter" idx="1"/>
          </p:nvPr>
        </p:nvSpPr>
        <p:spPr>
          <a:xfrm>
            <a:off x="1102239" y="2313433"/>
            <a:ext cx="3288025" cy="704088"/>
          </a:xfrm>
          <a:prstGeom prst="rect">
            <a:avLst/>
          </a:prstGeom>
        </p:spPr>
        <p:txBody>
          <a:bodyPr anchor="b"/>
          <a:lstStyle>
            <a:lvl1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0" indent="0" algn="ctr">
              <a:buClrTx/>
              <a:buSzTx/>
              <a:buFontTx/>
              <a:buNone/>
              <a:defRPr cap="all" spc="100" sz="1900">
                <a:solidFill>
                  <a:srgbClr val="6B8891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" name="Text Placeholder 4"/>
          <p:cNvSpPr/>
          <p:nvPr>
            <p:ph type="body" sz="quarter" idx="21"/>
          </p:nvPr>
        </p:nvSpPr>
        <p:spPr>
          <a:xfrm>
            <a:off x="4753735" y="2313432"/>
            <a:ext cx="3290518" cy="704100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5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ectangle 25"/>
          <p:cNvSpPr/>
          <p:nvPr/>
        </p:nvSpPr>
        <p:spPr>
          <a:xfrm>
            <a:off x="0" y="0"/>
            <a:ext cx="4572000" cy="68580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82" name="Title Text"/>
          <p:cNvSpPr txBox="1"/>
          <p:nvPr>
            <p:ph type="title"/>
          </p:nvPr>
        </p:nvSpPr>
        <p:spPr>
          <a:xfrm>
            <a:off x="640701" y="2243826"/>
            <a:ext cx="3290598" cy="1141501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</a:lstStyle>
          <a:p>
            <a:pPr/>
            <a:r>
              <a:t>Title Text</a:t>
            </a:r>
          </a:p>
        </p:txBody>
      </p:sp>
      <p:sp>
        <p:nvSpPr>
          <p:cNvPr id="83" name="Body Level One…"/>
          <p:cNvSpPr txBox="1"/>
          <p:nvPr>
            <p:ph type="body" sz="half" idx="1"/>
          </p:nvPr>
        </p:nvSpPr>
        <p:spPr>
          <a:xfrm>
            <a:off x="5052059" y="804672"/>
            <a:ext cx="3611882" cy="5248656"/>
          </a:xfrm>
          <a:prstGeom prst="rect">
            <a:avLst/>
          </a:prstGeom>
        </p:spPr>
        <p:txBody>
          <a:bodyPr/>
          <a:lstStyle>
            <a:lvl1pPr marL="228600" indent="-22860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1pPr>
            <a:lvl2pPr marL="500062" indent="-271460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2pPr>
            <a:lvl3pPr marL="7286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3pPr>
            <a:lvl4pPr marL="9572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4pPr>
            <a:lvl5pPr marL="1185862" indent="-271462">
              <a:defRPr sz="1900">
                <a:solidFill>
                  <a:srgbClr val="000000"/>
                </a:solidFill>
                <a:latin typeface="+mj-lt"/>
                <a:ea typeface="+mj-ea"/>
                <a:cs typeface="+mj-cs"/>
                <a:sym typeface="Gill Sans MT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" name="Text Placeholder 3"/>
          <p:cNvSpPr/>
          <p:nvPr>
            <p:ph type="body" sz="quarter" idx="21"/>
          </p:nvPr>
        </p:nvSpPr>
        <p:spPr>
          <a:xfrm>
            <a:off x="862960" y="3549917"/>
            <a:ext cx="2846080" cy="219404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2F2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06044" y="964691"/>
            <a:ext cx="5937757" cy="1188724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182879" tIns="182879" rIns="182879" bIns="182879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5103812" y="2438400"/>
            <a:ext cx="3581401" cy="4419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240110" y="6299961"/>
            <a:ext cx="365772" cy="201677"/>
          </a:xfrm>
          <a:prstGeom prst="rect">
            <a:avLst/>
          </a:prstGeom>
          <a:solidFill>
            <a:srgbClr val="1D1D1D">
              <a:alpha val="69804"/>
            </a:srgbClr>
          </a:solidFill>
          <a:ln w="12700">
            <a:miter lim="400000"/>
          </a:ln>
        </p:spPr>
        <p:txBody>
          <a:bodyPr lIns="18288" tIns="18288" rIns="18288" bIns="18288" anchor="ctr">
            <a:spAutoFit/>
          </a:bodyPr>
          <a:lstStyle>
            <a:lvl1pPr algn="ctr">
              <a:defRPr sz="1100"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1pPr>
      <a:lvl2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2pPr>
      <a:lvl3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3pPr>
      <a:lvl4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4pPr>
      <a:lvl5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5pPr>
      <a:lvl6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6pPr>
      <a:lvl7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7pPr>
      <a:lvl8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8pPr>
      <a:lvl9pPr marL="0" marR="0" indent="0" algn="ctr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200" strike="noStrike" sz="2600" u="none">
          <a:solidFill>
            <a:srgbClr val="262626"/>
          </a:solidFill>
          <a:uFillTx/>
          <a:latin typeface="+mj-lt"/>
          <a:ea typeface="+mj-ea"/>
          <a:cs typeface="+mj-cs"/>
          <a:sym typeface="Gill Sans MT"/>
        </a:defRPr>
      </a:lvl9pPr>
    </p:titleStyle>
    <p:bodyStyle>
      <a:lvl1pPr marL="408675" marR="0" indent="-381000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1pPr>
      <a:lvl2pPr marL="6849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2pPr>
      <a:lvl3pPr marL="9134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3pPr>
      <a:lvl4pPr marL="11420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4pPr>
      <a:lvl5pPr marL="137069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5pPr>
      <a:lvl6pPr marL="1542148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6pPr>
      <a:lvl7pPr marL="17136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7pPr>
      <a:lvl8pPr marL="188505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8pPr>
      <a:lvl9pPr marL="2056500" marR="0" indent="-428625" algn="l" defTabSz="914400" rtl="0" latinLnBrk="0">
        <a:lnSpc>
          <a:spcPct val="100000"/>
        </a:lnSpc>
        <a:spcBef>
          <a:spcPts val="1000"/>
        </a:spcBef>
        <a:spcAft>
          <a:spcPts val="0"/>
        </a:spcAft>
        <a:buClr>
          <a:schemeClr val="accent2"/>
        </a:buClr>
        <a:buSzPct val="100000"/>
        <a:buFont typeface="Arial"/>
        <a:buChar char="•"/>
        <a:tabLst/>
        <a:defRPr b="0" baseline="0" cap="none" i="0" spc="0" strike="noStrike" sz="3000" u="none">
          <a:solidFill>
            <a:srgbClr val="262626"/>
          </a:solidFill>
          <a:uFillTx/>
          <a:latin typeface="Gill Sans"/>
          <a:ea typeface="Gill Sans"/>
          <a:cs typeface="Gill Sans"/>
          <a:sym typeface="Gill Sans"/>
        </a:defRPr>
      </a:lvl9pPr>
    </p:bodyStyle>
    <p:other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00" u="none">
          <a:solidFill>
            <a:schemeClr val="tx1"/>
          </a:solidFill>
          <a:uFillTx/>
          <a:latin typeface="+mn-lt"/>
          <a:ea typeface="+mn-ea"/>
          <a:cs typeface="+mn-cs"/>
          <a:sym typeface="Gill Sans M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4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15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16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24-25,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His large and great dominion shall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From sea to sea extend;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It from the River shall reach forth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To earth’s remotest end.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Yea, kings shall all before him bow,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All nations shall obey;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 He’ll save the needy when he cries,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 poor who hath no stay.</a:t>
            </a:r>
          </a:p>
        </p:txBody>
      </p:sp>
      <p:sp>
        <p:nvSpPr>
          <p:cNvPr id="15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God, Thy Judgments</a:t>
            </a:r>
          </a:p>
        </p:txBody>
      </p:sp>
      <p:sp>
        <p:nvSpPr>
          <p:cNvPr id="15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Mason/Clelland</a:t>
            </a:r>
          </a:p>
        </p:txBody>
      </p:sp>
      <p:sp>
        <p:nvSpPr>
          <p:cNvPr id="159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Now blessed be the Lord our God,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 God of Israel,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For he alone doth wondrous works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In glory that excel.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blessed be his glorious Name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To all eternity.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 whole earth let his glory fill;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Amen, so let it be.</a:t>
            </a:r>
          </a:p>
        </p:txBody>
      </p:sp>
      <p:sp>
        <p:nvSpPr>
          <p:cNvPr id="16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God, Thy Judgments</a:t>
            </a:r>
          </a:p>
        </p:txBody>
      </p:sp>
      <p:sp>
        <p:nvSpPr>
          <p:cNvPr id="16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Mason/Clelland</a:t>
            </a:r>
          </a:p>
        </p:txBody>
      </p:sp>
      <p:sp>
        <p:nvSpPr>
          <p:cNvPr id="164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68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24-25,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quickly come, dread Judge of all;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For, awful though thine advent be,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All shadows from the truth will fall,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falsehood die, in sight of thee: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quickly come; for doubt and fear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Like clouds dissolve when thou art near.</a:t>
            </a:r>
          </a:p>
        </p:txBody>
      </p:sp>
      <p:sp>
        <p:nvSpPr>
          <p:cNvPr id="171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Quickly Come</a:t>
            </a:r>
          </a:p>
        </p:txBody>
      </p:sp>
      <p:sp>
        <p:nvSpPr>
          <p:cNvPr id="172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Tuttiett/Dykes</a:t>
            </a:r>
          </a:p>
        </p:txBody>
      </p:sp>
      <p:sp>
        <p:nvSpPr>
          <p:cNvPr id="173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243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ontent Placeholder 2"/>
          <p:cNvSpPr txBox="1"/>
          <p:nvPr>
            <p:ph type="body" idx="1"/>
          </p:nvPr>
        </p:nvSpPr>
        <p:spPr>
          <a:xfrm>
            <a:off x="294728" y="1482601"/>
            <a:ext cx="8312352" cy="3892798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quickly come, great King of all;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Reign all around us, and within;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Let sin no more our souls enthral,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Let pain and sorrow die with sin: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quickly come; for thou alone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Canst make thy scattered people one.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</a:p>
        </p:txBody>
      </p:sp>
      <p:sp>
        <p:nvSpPr>
          <p:cNvPr id="176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Quickly Come</a:t>
            </a:r>
          </a:p>
        </p:txBody>
      </p:sp>
      <p:sp>
        <p:nvSpPr>
          <p:cNvPr id="177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Tuttiett/Dykes</a:t>
            </a:r>
          </a:p>
        </p:txBody>
      </p:sp>
      <p:sp>
        <p:nvSpPr>
          <p:cNvPr id="178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243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Content Placeholder 2"/>
          <p:cNvSpPr txBox="1"/>
          <p:nvPr>
            <p:ph type="body" idx="1"/>
          </p:nvPr>
        </p:nvSpPr>
        <p:spPr>
          <a:xfrm>
            <a:off x="306273" y="1185218"/>
            <a:ext cx="8312352" cy="3982372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quickly come, true Life of all;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 death is mighty all around;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On ev’ry home his shadows fall,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On ev’ry heart his mark is found: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quickly come; for grief and pain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Can never cloud thy glorious reign.</a:t>
            </a:r>
          </a:p>
        </p:txBody>
      </p:sp>
      <p:sp>
        <p:nvSpPr>
          <p:cNvPr id="181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Quickly Come</a:t>
            </a:r>
          </a:p>
        </p:txBody>
      </p:sp>
      <p:sp>
        <p:nvSpPr>
          <p:cNvPr id="182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Tuttiett/Dykes</a:t>
            </a:r>
          </a:p>
        </p:txBody>
      </p:sp>
      <p:sp>
        <p:nvSpPr>
          <p:cNvPr id="183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243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Content Placeholder 2"/>
          <p:cNvSpPr txBox="1"/>
          <p:nvPr>
            <p:ph type="body" idx="1"/>
          </p:nvPr>
        </p:nvSpPr>
        <p:spPr>
          <a:xfrm>
            <a:off x="317818" y="1609168"/>
            <a:ext cx="8312351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quickly come, sure Light of all;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For gloomy night broods o’er our way;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And weakly souls begin to fall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With weary watching for the day: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O quickly come; for round thy throne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No eye is blind, no night is known.</a:t>
            </a:r>
          </a:p>
        </p:txBody>
      </p:sp>
      <p:sp>
        <p:nvSpPr>
          <p:cNvPr id="186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Quickly Come</a:t>
            </a:r>
          </a:p>
        </p:txBody>
      </p:sp>
      <p:sp>
        <p:nvSpPr>
          <p:cNvPr id="187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Tuttiett/Dykes</a:t>
            </a:r>
          </a:p>
        </p:txBody>
      </p:sp>
      <p:sp>
        <p:nvSpPr>
          <p:cNvPr id="188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243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0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91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92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24-25,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ontent Placeholder 2"/>
          <p:cNvSpPr txBox="1"/>
          <p:nvPr>
            <p:ph type="body" idx="1"/>
          </p:nvPr>
        </p:nvSpPr>
        <p:spPr>
          <a:xfrm>
            <a:off x="1010008" y="1284858"/>
            <a:ext cx="7810073" cy="4690642"/>
          </a:xfrm>
          <a:prstGeom prst="rect">
            <a:avLst/>
          </a:prstGeom>
        </p:spPr>
        <p:txBody>
          <a:bodyPr/>
          <a:lstStyle/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Now unto Him Who is able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to keep you from falling,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And to make you stand in His presence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blameless and with great joy,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To the only God, our Savior,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through Jesus Christ, our Lord,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Be the glory and the majesty, dominion </a:t>
            </a:r>
            <a:endParaRPr sz="1600"/>
          </a:p>
          <a:p>
            <a:pPr marL="0" indent="27675">
              <a:lnSpc>
                <a:spcPct val="90000"/>
              </a:lnSpc>
              <a:buSzTx/>
              <a:buNone/>
              <a:defRPr sz="2900"/>
            </a:pPr>
            <a:r>
              <a:t>	and authority, both now and forever,  Amen.</a:t>
            </a:r>
          </a:p>
        </p:txBody>
      </p:sp>
      <p:sp>
        <p:nvSpPr>
          <p:cNvPr id="195" name="TextBox 3"/>
          <p:cNvSpPr txBox="1"/>
          <p:nvPr/>
        </p:nvSpPr>
        <p:spPr>
          <a:xfrm>
            <a:off x="2030010" y="440138"/>
            <a:ext cx="5075995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Jude’s Benediction</a:t>
            </a:r>
          </a:p>
        </p:txBody>
      </p:sp>
      <p:sp>
        <p:nvSpPr>
          <p:cNvPr id="196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Jude 24, 25</a:t>
            </a:r>
          </a:p>
        </p:txBody>
      </p:sp>
      <p:sp>
        <p:nvSpPr>
          <p:cNvPr id="197" name="TextBox 5"/>
          <p:cNvSpPr txBox="1"/>
          <p:nvPr/>
        </p:nvSpPr>
        <p:spPr>
          <a:xfrm>
            <a:off x="3852174" y="6079306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437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Praise God from whom all blessings flow;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Praise him, all creatures here below;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Praise him above, ye heav’nly host: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Praise Father, Son, and Holy Ghost.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                             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                                        Amen.</a:t>
            </a:r>
          </a:p>
        </p:txBody>
      </p:sp>
      <p:sp>
        <p:nvSpPr>
          <p:cNvPr id="119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Doxology</a:t>
            </a:r>
          </a:p>
        </p:txBody>
      </p:sp>
      <p:sp>
        <p:nvSpPr>
          <p:cNvPr id="120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Ken/Bourgeois</a:t>
            </a:r>
          </a:p>
        </p:txBody>
      </p:sp>
      <p:sp>
        <p:nvSpPr>
          <p:cNvPr id="121" name="TextBox 5"/>
          <p:cNvSpPr txBox="1"/>
          <p:nvPr/>
        </p:nvSpPr>
        <p:spPr>
          <a:xfrm>
            <a:off x="4010750" y="6114565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xvi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25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24-25,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7241" algn="ctr" defTabSz="569734">
              <a:spcBef>
                <a:spcPts val="300"/>
              </a:spcBef>
              <a:buSzTx/>
              <a:buNone/>
              <a:defRPr sz="2820"/>
            </a:pPr>
            <a:r>
              <a:t>Eternal God, unchanging, mysterious and unknown;</a:t>
            </a:r>
          </a:p>
          <a:p>
            <a:pPr marL="0" indent="17241" algn="ctr" defTabSz="569734">
              <a:spcBef>
                <a:spcPts val="300"/>
              </a:spcBef>
              <a:buSzTx/>
              <a:buNone/>
              <a:defRPr sz="2820"/>
            </a:pPr>
            <a:r>
              <a:t>Your boundless love, unfailing, in grace and mercy shown.</a:t>
            </a:r>
          </a:p>
          <a:p>
            <a:pPr marL="0" indent="17241" algn="ctr" defTabSz="569734">
              <a:spcBef>
                <a:spcPts val="300"/>
              </a:spcBef>
              <a:buSzTx/>
              <a:buNone/>
              <a:defRPr sz="2820"/>
            </a:pPr>
            <a:r>
              <a:t>Bright seraphim in ceaseless flight around Your glorious throne;</a:t>
            </a:r>
          </a:p>
          <a:p>
            <a:pPr marL="0" indent="17241" algn="ctr" defTabSz="569734">
              <a:spcBef>
                <a:spcPts val="300"/>
              </a:spcBef>
              <a:buSzTx/>
              <a:buNone/>
              <a:defRPr sz="2820"/>
            </a:pPr>
            <a:r>
              <a:t>They raise their voices day and night in praise to You alone!</a:t>
            </a:r>
          </a:p>
          <a:p>
            <a:pPr marL="0" indent="17241" algn="ctr" defTabSz="569734">
              <a:spcBef>
                <a:spcPts val="300"/>
              </a:spcBef>
              <a:buSzTx/>
              <a:buNone/>
              <a:defRPr sz="2820"/>
            </a:pPr>
            <a:r>
              <a:t>Hallelujah! Glory be to our great God!</a:t>
            </a:r>
          </a:p>
          <a:p>
            <a:pPr marL="0" indent="17241" algn="ctr" defTabSz="569734">
              <a:spcBef>
                <a:spcPts val="300"/>
              </a:spcBef>
              <a:buSzTx/>
              <a:buNone/>
              <a:defRPr sz="2820"/>
            </a:pPr>
            <a:r>
              <a:t>Hallelujah! Glory be to our great God!</a:t>
            </a:r>
          </a:p>
        </p:txBody>
      </p:sp>
      <p:sp>
        <p:nvSpPr>
          <p:cNvPr id="12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Our Great God</a:t>
            </a:r>
          </a:p>
        </p:txBody>
      </p:sp>
      <p:sp>
        <p:nvSpPr>
          <p:cNvPr id="12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Ortega/Powell</a:t>
            </a:r>
          </a:p>
        </p:txBody>
      </p:sp>
      <p:sp>
        <p:nvSpPr>
          <p:cNvPr id="13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7608" algn="ctr" defTabSz="581856">
              <a:spcBef>
                <a:spcPts val="300"/>
              </a:spcBef>
              <a:buSzTx/>
              <a:buNone/>
              <a:defRPr sz="2880"/>
            </a:pPr>
            <a:r>
              <a:t>Lord, we are weak and frail, and are helpless in the storm;</a:t>
            </a:r>
          </a:p>
          <a:p>
            <a:pPr marL="0" indent="17608" algn="ctr" defTabSz="581856">
              <a:spcBef>
                <a:spcPts val="300"/>
              </a:spcBef>
              <a:buSzTx/>
              <a:buNone/>
              <a:defRPr sz="2880"/>
            </a:pPr>
            <a:r>
              <a:t>Surround us with Your angels, and hold us in Your arms.</a:t>
            </a:r>
          </a:p>
          <a:p>
            <a:pPr marL="0" indent="17608" algn="ctr" defTabSz="581856">
              <a:spcBef>
                <a:spcPts val="300"/>
              </a:spcBef>
              <a:buSzTx/>
              <a:buNone/>
              <a:defRPr sz="2880"/>
            </a:pPr>
            <a:r>
              <a:t>Our cold and ruthless enemy, his pleasure is our harm.</a:t>
            </a:r>
          </a:p>
          <a:p>
            <a:pPr marL="0" indent="17608" algn="ctr" defTabSz="581856">
              <a:spcBef>
                <a:spcPts val="300"/>
              </a:spcBef>
              <a:buSzTx/>
              <a:buNone/>
              <a:defRPr sz="2880"/>
            </a:pPr>
            <a:r>
              <a:t>Rise up, O Lord, and he will flee before our sov’reign God.</a:t>
            </a:r>
          </a:p>
          <a:p>
            <a:pPr marL="0" indent="17608" algn="ctr" defTabSz="581856">
              <a:spcBef>
                <a:spcPts val="300"/>
              </a:spcBef>
              <a:buSzTx/>
              <a:buNone/>
              <a:defRPr sz="2880"/>
            </a:pPr>
            <a:r>
              <a:t>Hallelujah! Glory be to our great God!</a:t>
            </a:r>
          </a:p>
          <a:p>
            <a:pPr marL="0" indent="17608" algn="ctr" defTabSz="581856">
              <a:spcBef>
                <a:spcPts val="300"/>
              </a:spcBef>
              <a:buSzTx/>
              <a:buNone/>
              <a:defRPr sz="2880"/>
            </a:pPr>
            <a:r>
              <a:t>Hallelujah! Glory be to our great God!</a:t>
            </a:r>
          </a:p>
        </p:txBody>
      </p:sp>
      <p:sp>
        <p:nvSpPr>
          <p:cNvPr id="133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Our Great God</a:t>
            </a:r>
          </a:p>
        </p:txBody>
      </p:sp>
      <p:sp>
        <p:nvSpPr>
          <p:cNvPr id="134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Ortega/Powell</a:t>
            </a:r>
          </a:p>
        </p:txBody>
      </p:sp>
      <p:sp>
        <p:nvSpPr>
          <p:cNvPr id="135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Let ev’ry creature in the sea and ev’ry flying bird,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Let ev’ry mountain, ev’ry field, and valley of the earth,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Let all the moons and all the stars in all the universe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Sing praises to the living God who rules them by His Word.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Hallelujah! Glory be to our great God!</a:t>
            </a:r>
          </a:p>
          <a:p>
            <a:pPr marL="0" indent="18342" algn="ctr" defTabSz="606100">
              <a:spcBef>
                <a:spcPts val="400"/>
              </a:spcBef>
              <a:buSzTx/>
              <a:buNone/>
            </a:pPr>
            <a:r>
              <a:t>Hallelujah! Glory be to our great God!</a:t>
            </a:r>
          </a:p>
        </p:txBody>
      </p:sp>
      <p:sp>
        <p:nvSpPr>
          <p:cNvPr id="138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Our Great God</a:t>
            </a:r>
          </a:p>
        </p:txBody>
      </p:sp>
      <p:sp>
        <p:nvSpPr>
          <p:cNvPr id="139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Ortega/Powell</a:t>
            </a:r>
          </a:p>
        </p:txBody>
      </p:sp>
      <p:sp>
        <p:nvSpPr>
          <p:cNvPr id="140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Grace 42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2" name="Picture 3" descr="Picture 3"/>
          <p:cNvPicPr>
            <a:picLocks noChangeAspect="1"/>
          </p:cNvPicPr>
          <p:nvPr/>
        </p:nvPicPr>
        <p:blipFill>
          <a:blip r:embed="rId2">
            <a:alphaModFix amt="50000"/>
            <a:extLst/>
          </a:blip>
          <a:srcRect l="19667" t="0" r="0" b="0"/>
          <a:stretch>
            <a:fillRect/>
          </a:stretch>
        </p:blipFill>
        <p:spPr>
          <a:xfrm>
            <a:off x="20" y="8"/>
            <a:ext cx="9143866" cy="6857925"/>
          </a:xfrm>
          <a:prstGeom prst="rect">
            <a:avLst/>
          </a:prstGeom>
          <a:ln w="12700">
            <a:miter lim="400000"/>
          </a:ln>
        </p:spPr>
      </p:pic>
      <p:sp>
        <p:nvSpPr>
          <p:cNvPr id="143" name="Title 1"/>
          <p:cNvSpPr txBox="1"/>
          <p:nvPr>
            <p:ph type="title"/>
          </p:nvPr>
        </p:nvSpPr>
        <p:spPr>
          <a:xfrm>
            <a:off x="1200150" y="2386744"/>
            <a:ext cx="6743700" cy="1645924"/>
          </a:xfrm>
          <a:prstGeom prst="rect">
            <a:avLst/>
          </a:prstGeom>
        </p:spPr>
        <p:txBody>
          <a:bodyPr/>
          <a:lstStyle>
            <a:lvl1pPr>
              <a:defRPr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Hillcrest Bible Church</a:t>
            </a:r>
          </a:p>
        </p:txBody>
      </p:sp>
      <p:sp>
        <p:nvSpPr>
          <p:cNvPr id="144" name="Subtitle 2"/>
          <p:cNvSpPr txBox="1"/>
          <p:nvPr>
            <p:ph type="body" sz="quarter" idx="1"/>
          </p:nvPr>
        </p:nvSpPr>
        <p:spPr>
          <a:xfrm>
            <a:off x="2021394" y="4352544"/>
            <a:ext cx="5101214" cy="1239895"/>
          </a:xfrm>
          <a:prstGeom prst="rect">
            <a:avLst/>
          </a:prstGeom>
        </p:spPr>
        <p:txBody>
          <a:bodyPr/>
          <a:lstStyle/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Hymns</a:t>
            </a:r>
          </a:p>
          <a:p>
            <a:pPr>
              <a:defRPr>
                <a:solidFill>
                  <a:srgbClr val="262626"/>
                </a:solidFill>
                <a:latin typeface="Gill Sans"/>
                <a:ea typeface="Gill Sans"/>
                <a:cs typeface="Gill Sans"/>
                <a:sym typeface="Gill Sans"/>
              </a:defRPr>
            </a:pPr>
            <a:r>
              <a:t>October 24-25, 2020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O God, thy judgments give the King,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His Son thy righteousness;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With right he shall thy people judge,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Thy poor with uprightness.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then the mountains shall bring forth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To all the people peace;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 hills because of righteousness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Their blessing shall increase.</a:t>
            </a:r>
          </a:p>
        </p:txBody>
      </p:sp>
      <p:sp>
        <p:nvSpPr>
          <p:cNvPr id="147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God, Thy Judgments</a:t>
            </a:r>
          </a:p>
        </p:txBody>
      </p:sp>
      <p:sp>
        <p:nvSpPr>
          <p:cNvPr id="148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Mason/Clelland</a:t>
            </a:r>
          </a:p>
        </p:txBody>
      </p:sp>
      <p:sp>
        <p:nvSpPr>
          <p:cNvPr id="149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ontent Placeholder 2"/>
          <p:cNvSpPr txBox="1"/>
          <p:nvPr>
            <p:ph type="body" idx="1"/>
          </p:nvPr>
        </p:nvSpPr>
        <p:spPr>
          <a:xfrm>
            <a:off x="294728" y="1393026"/>
            <a:ext cx="8312352" cy="3982373"/>
          </a:xfrm>
          <a:prstGeom prst="rect">
            <a:avLst/>
          </a:prstGeom>
        </p:spPr>
        <p:txBody>
          <a:bodyPr/>
          <a:lstStyle/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 people’s poor ones he shall judge,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 needy’s children bless;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he will break in pieces those 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Who would the poor oppress.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The just shall flourish in his days,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prosper in his reign;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And while the moon endures he shall</a:t>
            </a:r>
          </a:p>
          <a:p>
            <a:pPr marL="0" indent="18158" algn="ctr" defTabSz="600039">
              <a:spcBef>
                <a:spcPts val="300"/>
              </a:spcBef>
              <a:buSzTx/>
              <a:buNone/>
              <a:defRPr sz="2970"/>
            </a:pPr>
            <a:r>
              <a:t>Abundant peace maintain.</a:t>
            </a:r>
          </a:p>
        </p:txBody>
      </p:sp>
      <p:sp>
        <p:nvSpPr>
          <p:cNvPr id="152" name="TextBox 3"/>
          <p:cNvSpPr txBox="1"/>
          <p:nvPr/>
        </p:nvSpPr>
        <p:spPr>
          <a:xfrm>
            <a:off x="1481111" y="550207"/>
            <a:ext cx="5426867" cy="5359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30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O God, Thy Judgments</a:t>
            </a:r>
          </a:p>
        </p:txBody>
      </p:sp>
      <p:sp>
        <p:nvSpPr>
          <p:cNvPr id="153" name="TextBox 4"/>
          <p:cNvSpPr txBox="1"/>
          <p:nvPr/>
        </p:nvSpPr>
        <p:spPr>
          <a:xfrm>
            <a:off x="-376045" y="6114565"/>
            <a:ext cx="5075996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Mason/Clelland</a:t>
            </a:r>
          </a:p>
        </p:txBody>
      </p:sp>
      <p:sp>
        <p:nvSpPr>
          <p:cNvPr id="154" name="TextBox 5"/>
          <p:cNvSpPr txBox="1"/>
          <p:nvPr/>
        </p:nvSpPr>
        <p:spPr>
          <a:xfrm>
            <a:off x="4022295" y="6156249"/>
            <a:ext cx="5075995" cy="3327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>
            <a:lvl1pPr algn="ctr">
              <a:defRPr sz="1600">
                <a:latin typeface="Gill Sans"/>
                <a:ea typeface="Gill Sans"/>
                <a:cs typeface="Gill Sans"/>
                <a:sym typeface="Gill Sans"/>
              </a:defRPr>
            </a:lvl1pPr>
          </a:lstStyle>
          <a:p>
            <a:pPr/>
            <a:r>
              <a:t>Trinity 230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9BAFB5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arcel">
  <a:themeElements>
    <a:clrScheme name="Parcel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00FF"/>
      </a:hlink>
      <a:folHlink>
        <a:srgbClr val="FF00FF"/>
      </a:folHlink>
    </a:clrScheme>
    <a:fontScheme name="Parcel">
      <a:majorFont>
        <a:latin typeface="Gill Sans MT"/>
        <a:ea typeface="Gill Sans MT"/>
        <a:cs typeface="Gill Sans MT"/>
      </a:majorFont>
      <a:minorFont>
        <a:latin typeface="Helvetica"/>
        <a:ea typeface="Helvetica"/>
        <a:cs typeface="Helvetica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2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ill Sans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