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28-29,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ontent Placeholder 2"/>
          <p:cNvSpPr txBox="1"/>
          <p:nvPr>
            <p:ph type="body" idx="1"/>
          </p:nvPr>
        </p:nvSpPr>
        <p:spPr>
          <a:xfrm>
            <a:off x="415824" y="1371929"/>
            <a:ext cx="8312352" cy="4219611"/>
          </a:xfrm>
          <a:prstGeom prst="rect">
            <a:avLst/>
          </a:prstGeom>
        </p:spPr>
        <p:txBody>
          <a:bodyPr/>
          <a:lstStyle/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Round each habitation hov’ring,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See the cloud and fire appear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For a glory and a cov’ring,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Showing that the Lord is near: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Thus deriving from their banner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Light by night and shade by day,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Safe they feed upon the manna</a:t>
            </a:r>
          </a:p>
          <a:p>
            <a:pPr marL="0" indent="15040" algn="ctr" defTabSz="497002">
              <a:spcBef>
                <a:spcPts val="300"/>
              </a:spcBef>
              <a:buSzTx/>
              <a:buNone/>
              <a:defRPr sz="2870"/>
            </a:pPr>
            <a:r>
              <a:t>Which he gives them when they pray.</a:t>
            </a:r>
          </a:p>
        </p:txBody>
      </p:sp>
      <p:sp>
        <p:nvSpPr>
          <p:cNvPr id="158" name="TextBox 3"/>
          <p:cNvSpPr txBox="1"/>
          <p:nvPr/>
        </p:nvSpPr>
        <p:spPr>
          <a:xfrm>
            <a:off x="1447915" y="550207"/>
            <a:ext cx="562149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Glorious Things of Thee are Spoken</a:t>
            </a:r>
          </a:p>
        </p:txBody>
      </p:sp>
      <p:sp>
        <p:nvSpPr>
          <p:cNvPr id="15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Newton/Haydn</a:t>
            </a:r>
          </a:p>
        </p:txBody>
      </p:sp>
      <p:sp>
        <p:nvSpPr>
          <p:cNvPr id="16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ntent Placeholder 2"/>
          <p:cNvSpPr txBox="1"/>
          <p:nvPr>
            <p:ph type="body" idx="1"/>
          </p:nvPr>
        </p:nvSpPr>
        <p:spPr>
          <a:xfrm>
            <a:off x="415824" y="1609168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Saviour, if of Zion’s city I, through grace,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 member am,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the world deride or pity,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 will glory in thy Name: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Fading is the worldling’s pleasure,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his boasted pomp and show;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Solid joys and lasting treasure </a:t>
            </a:r>
            <a:br/>
            <a:r>
              <a:t>None but Zion’s children know.</a:t>
            </a:r>
          </a:p>
        </p:txBody>
      </p:sp>
      <p:sp>
        <p:nvSpPr>
          <p:cNvPr id="163" name="TextBox 3"/>
          <p:cNvSpPr txBox="1"/>
          <p:nvPr/>
        </p:nvSpPr>
        <p:spPr>
          <a:xfrm>
            <a:off x="1447915" y="550207"/>
            <a:ext cx="562149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Glorious Things of Thee are Spoken</a:t>
            </a:r>
          </a:p>
        </p:txBody>
      </p:sp>
      <p:sp>
        <p:nvSpPr>
          <p:cNvPr id="16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Newton/Haydn</a:t>
            </a:r>
          </a:p>
        </p:txBody>
      </p:sp>
      <p:sp>
        <p:nvSpPr>
          <p:cNvPr id="16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28-29,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On Jordan’s stormy banks I stand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cast a wishful eye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To Canaan’s fair and happy land,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Where my possessions lie.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who will come and go with me?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 Jordan’s Stormy Banks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660564" y="6114565"/>
            <a:ext cx="330055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Stennett/American Folk Hymn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All o’er those wide-extended plains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Shines one eternal day;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There God the Son forever reigns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scatters night away.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who will come and go with me?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 Jordan’s Stormy Banks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660564" y="6114565"/>
            <a:ext cx="330055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Stennett/American Folk Hymn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No chilling winds nor pois’nous breath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Can reach that healthful shore;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Sickness and sorrow, pain and death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Are felt and feared no more.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who will come and go with me?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 Jordan’s Stormy Banks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660564" y="6114565"/>
            <a:ext cx="330055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Stennett/American Folk Hymn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When shall I reach that happy place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be forever blest?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When shall I see my Father’s face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in His bosom rest?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who will come and go with me?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 am bound for the promised land.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On Jordan’s Stormy Banks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660564" y="6114565"/>
            <a:ext cx="3300554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Stennett/American Folk Hymn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92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9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94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O come, Emmanuel,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ransom captive Israel,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That mourns in lonely exile here,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Until the Son of God appear.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Rejoice! Rejoice! Emmanuel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come to thee, O Israel.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O Come Emmanuel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Neale/Helmore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O come, thou Lord of might,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Who to thy tribes, on Sinai’s height,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ancient times didst give the law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In cloud and majesty and awe.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Rejoice! Rejoice! Emmanuel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come to thee, O Israel.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O Come Emmanuel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Neale/Helmore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thou Rod of Jesse, free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Thine own from Satan’s tyranny;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From depths of hell thy people save,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give them vict’ry o’er the grave.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Rejoice! Rejoice! Emmanuel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come to thee, O Israel.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O Come Emmanuel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Neale/Helmore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thou Dayspring from on high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cheer us by thy drawing nigh;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Disperse the gloomy clouds of night,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death’s dark shadows put to flight.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Rejoice! Rejoice! Emmanuel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come to thee, O Israel.</a:t>
            </a:r>
          </a:p>
        </p:txBody>
      </p:sp>
      <p:sp>
        <p:nvSpPr>
          <p:cNvPr id="13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O Come Emmanuel</a:t>
            </a:r>
          </a:p>
        </p:txBody>
      </p:sp>
      <p:sp>
        <p:nvSpPr>
          <p:cNvPr id="13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Neale/Helmore</a:t>
            </a:r>
          </a:p>
        </p:txBody>
      </p:sp>
      <p:sp>
        <p:nvSpPr>
          <p:cNvPr id="13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2"/>
          <p:cNvSpPr txBox="1"/>
          <p:nvPr>
            <p:ph type="body" idx="1"/>
          </p:nvPr>
        </p:nvSpPr>
        <p:spPr>
          <a:xfrm>
            <a:off x="329363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come, thou Key of David, come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open wide our heav’nly home;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Make safe the way that leads on high,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close the path to misery.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Rejoice! Rejoice! Emmanuel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Shall come to thee, O Israel.</a:t>
            </a:r>
          </a:p>
        </p:txBody>
      </p:sp>
      <p:sp>
        <p:nvSpPr>
          <p:cNvPr id="13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Come, O Come Emmanuel</a:t>
            </a:r>
          </a:p>
        </p:txBody>
      </p:sp>
      <p:sp>
        <p:nvSpPr>
          <p:cNvPr id="14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Neale/Helmore</a:t>
            </a:r>
          </a:p>
        </p:txBody>
      </p:sp>
      <p:sp>
        <p:nvSpPr>
          <p:cNvPr id="14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November 28-29,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415824" y="1609168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Glorious things of thee are spoken,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Zion, city of our God;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He whose word cannot be broken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Formed thee for his own abode;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the Rock of Ages founded, What can shake thy sure repose?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With salvation’s walls surrounded, </a:t>
            </a:r>
            <a:br/>
            <a:r>
              <a:t>Thou may’st smile at all thy foes.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47915" y="550207"/>
            <a:ext cx="562149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Glorious Things of Thee are Spoken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Newton/Haydn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415824" y="1609168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See, the streams of living waters,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Springing from eternal love,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Well supply thy sons and daughters,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all fear of want remove: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Who can faint, while such a river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Ever flows their thirst t’assuage?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Grace which, like the Lord, the giver,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Never fails from age to age.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47915" y="550207"/>
            <a:ext cx="5621496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Glorious Things of Thee are Spoken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Newton/Haydn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269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