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87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093"/>
          </a:xfrm>
          <a:prstGeom prst="rect">
            <a:avLst/>
          </a:prstGeom>
        </p:spPr>
        <p:txBody>
          <a:bodyPr anchor="b"/>
          <a:lstStyle/>
          <a:p>
            <a: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pPr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/>
          <a:p>
            <a: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pP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1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9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9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07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</a:defRPr>
            </a:pPr>
            <a:r>
              <a:t>August 15-16,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tent Placeholder 2"/>
          <p:cNvSpPr txBox="1"/>
          <p:nvPr>
            <p:ph type="body" idx="1"/>
          </p:nvPr>
        </p:nvSpPr>
        <p:spPr>
          <a:xfrm>
            <a:off x="1346694" y="1217428"/>
            <a:ext cx="7187212" cy="4423144"/>
          </a:xfrm>
          <a:prstGeom prst="rect">
            <a:avLst/>
          </a:prstGeom>
        </p:spPr>
        <p:txBody>
          <a:bodyPr/>
          <a:lstStyle/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Jesus, Lover of my soul,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  Let me to thy bosom fly,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While the nearer waters roll, While the tempest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  still is high: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Hide me, O my Savior, hide, Till the storm of life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   is past;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Safe into the haven guide, O receive my soul at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   last.</a:t>
            </a:r>
          </a:p>
        </p:txBody>
      </p:sp>
      <p:sp>
        <p:nvSpPr>
          <p:cNvPr id="110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Jesus Lover of My Soul  </a:t>
            </a:r>
            <a:r>
              <a:rPr sz="2200"/>
              <a:t>(1st tune)</a:t>
            </a:r>
          </a:p>
        </p:txBody>
      </p:sp>
      <p:sp>
        <p:nvSpPr>
          <p:cNvPr id="111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Wesley/Parry</a:t>
            </a:r>
          </a:p>
        </p:txBody>
      </p:sp>
      <p:sp>
        <p:nvSpPr>
          <p:cNvPr id="112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ontent Placeholder 2"/>
          <p:cNvSpPr txBox="1"/>
          <p:nvPr>
            <p:ph type="body" idx="1"/>
          </p:nvPr>
        </p:nvSpPr>
        <p:spPr>
          <a:xfrm>
            <a:off x="1511794" y="1217428"/>
            <a:ext cx="7187212" cy="4423144"/>
          </a:xfrm>
          <a:prstGeom prst="rect">
            <a:avLst/>
          </a:prstGeom>
        </p:spPr>
        <p:txBody>
          <a:bodyPr/>
          <a:lstStyle/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Other refuge have I none, Hangs my 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helpless soul on thee;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Leave, ah! leave me not alone, Still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support and comfort me!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All my trust on thee is stayed, All my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 help from thee I bring;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Cover my defenseless head with the shadow of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 thy wing.</a:t>
            </a:r>
          </a:p>
        </p:txBody>
      </p:sp>
      <p:sp>
        <p:nvSpPr>
          <p:cNvPr id="115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Jesus Lover of My Soul  </a:t>
            </a:r>
            <a:r>
              <a:rPr sz="2200"/>
              <a:t>(1st tune)</a:t>
            </a:r>
          </a:p>
        </p:txBody>
      </p:sp>
      <p:sp>
        <p:nvSpPr>
          <p:cNvPr id="116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Wesley/Parry</a:t>
            </a:r>
          </a:p>
        </p:txBody>
      </p:sp>
      <p:sp>
        <p:nvSpPr>
          <p:cNvPr id="117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tent Placeholder 2"/>
          <p:cNvSpPr txBox="1"/>
          <p:nvPr>
            <p:ph type="body" idx="1"/>
          </p:nvPr>
        </p:nvSpPr>
        <p:spPr>
          <a:xfrm>
            <a:off x="1397494" y="1217428"/>
            <a:ext cx="7187212" cy="4423144"/>
          </a:xfrm>
          <a:prstGeom prst="rect">
            <a:avLst/>
          </a:prstGeom>
        </p:spPr>
        <p:txBody>
          <a:bodyPr/>
          <a:lstStyle/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Thou, O Christ, art all I want;  More than     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         all in thee I find: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 Raise the fallen, cheer the faint, Heal the 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         sick, and lead the blind.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Just and holy is thy Name; I am all un-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         righteousness; 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False and full of sin I am, Thou art full of truth 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  <a:r>
              <a:t>         and grace.</a:t>
            </a:r>
          </a:p>
          <a:p>
            <a:pPr marL="0" indent="19372" defTabSz="640079">
              <a:spcBef>
                <a:spcPts val="700"/>
              </a:spcBef>
              <a:buSzTx/>
              <a:buNone/>
              <a:defRPr sz="2100"/>
            </a:pPr>
          </a:p>
        </p:txBody>
      </p:sp>
      <p:sp>
        <p:nvSpPr>
          <p:cNvPr id="120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Jesus Lover of My Soul  </a:t>
            </a:r>
            <a:r>
              <a:rPr sz="2200"/>
              <a:t>(1st tune)</a:t>
            </a:r>
          </a:p>
        </p:txBody>
      </p:sp>
      <p:sp>
        <p:nvSpPr>
          <p:cNvPr id="121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Wesley/Parry</a:t>
            </a:r>
          </a:p>
        </p:txBody>
      </p:sp>
      <p:sp>
        <p:nvSpPr>
          <p:cNvPr id="122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2"/>
          <p:cNvSpPr txBox="1"/>
          <p:nvPr>
            <p:ph type="body" idx="1"/>
          </p:nvPr>
        </p:nvSpPr>
        <p:spPr>
          <a:xfrm>
            <a:off x="978394" y="1217428"/>
            <a:ext cx="7187212" cy="4423144"/>
          </a:xfrm>
          <a:prstGeom prst="rect">
            <a:avLst/>
          </a:prstGeom>
        </p:spPr>
        <p:txBody>
          <a:bodyPr/>
          <a:lstStyle/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Plenteous grace with thee is found, Grace to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cover all my sin;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Let the healing streams abound;  Make and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keep me pure within: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Thou of life the Fountain art,  Freely let me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take of thee;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Spring thou up within my heart, Rise to all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eternity. </a:t>
            </a:r>
          </a:p>
          <a:p>
            <a:pPr marL="0" indent="21863" defTabSz="722376">
              <a:spcBef>
                <a:spcPts val="700"/>
              </a:spcBef>
              <a:buSzTx/>
              <a:buNone/>
              <a:defRPr sz="2370"/>
            </a:pPr>
            <a:r>
              <a:t>         </a:t>
            </a:r>
          </a:p>
        </p:txBody>
      </p:sp>
      <p:sp>
        <p:nvSpPr>
          <p:cNvPr id="125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3000">
                <a:latin typeface="Gill Sans"/>
                <a:ea typeface="Gill Sans"/>
                <a:cs typeface="Gill Sans"/>
                <a:sym typeface="Gill Sans"/>
              </a:defRPr>
            </a:pPr>
            <a:r>
              <a:t>Jesus Lover of My Soul  </a:t>
            </a:r>
            <a:r>
              <a:rPr sz="2200"/>
              <a:t>(1st tune)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Wesley/Parry</a:t>
            </a:r>
          </a:p>
        </p:txBody>
      </p:sp>
      <p:sp>
        <p:nvSpPr>
          <p:cNvPr id="127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427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ntent Placeholder 2"/>
          <p:cNvSpPr txBox="1"/>
          <p:nvPr>
            <p:ph type="body" idx="1"/>
          </p:nvPr>
        </p:nvSpPr>
        <p:spPr>
          <a:xfrm>
            <a:off x="969464" y="1217428"/>
            <a:ext cx="7297594" cy="4423144"/>
          </a:xfrm>
          <a:prstGeom prst="rect">
            <a:avLst/>
          </a:prstGeom>
        </p:spPr>
        <p:txBody>
          <a:bodyPr/>
          <a:lstStyle/>
          <a:p>
            <a:pPr marL="0" indent="26568" defTabSz="877823">
              <a:spcBef>
                <a:spcPts val="900"/>
              </a:spcBef>
              <a:buSzTx/>
              <a:buNone/>
              <a:defRPr sz="2880"/>
            </a:pPr>
          </a:p>
          <a:p>
            <a:pPr marL="0" indent="26568" defTabSz="877823">
              <a:spcBef>
                <a:spcPts val="900"/>
              </a:spcBef>
              <a:buSzTx/>
              <a:buNone/>
              <a:defRPr sz="2880"/>
            </a:pPr>
            <a:r>
              <a:t>From out the depths I cry, O Lord, to thee;</a:t>
            </a:r>
          </a:p>
          <a:p>
            <a:pPr marL="0" indent="26568" defTabSz="877823">
              <a:spcBef>
                <a:spcPts val="900"/>
              </a:spcBef>
              <a:buSzTx/>
              <a:buNone/>
              <a:defRPr sz="2880"/>
            </a:pPr>
            <a:r>
              <a:t>         Lord, hear my call.</a:t>
            </a:r>
          </a:p>
          <a:p>
            <a:pPr marL="0" indent="26568" defTabSz="877823">
              <a:spcBef>
                <a:spcPts val="900"/>
              </a:spcBef>
              <a:buSzTx/>
              <a:buNone/>
              <a:defRPr sz="2880"/>
            </a:pPr>
            <a:r>
              <a:t>I love thee, Lord, for thou dost heed my plea,</a:t>
            </a:r>
          </a:p>
          <a:p>
            <a:pPr marL="0" indent="26568" defTabSz="877823">
              <a:spcBef>
                <a:spcPts val="900"/>
              </a:spcBef>
              <a:buSzTx/>
              <a:buNone/>
              <a:defRPr sz="2880"/>
            </a:pPr>
            <a:r>
              <a:t>         Forgiving all.  </a:t>
            </a:r>
          </a:p>
          <a:p>
            <a:pPr marL="0" indent="26568" defTabSz="877823">
              <a:spcBef>
                <a:spcPts val="900"/>
              </a:spcBef>
              <a:buSzTx/>
              <a:buNone/>
              <a:defRPr sz="2880"/>
            </a:pPr>
            <a:r>
              <a:t>If thou dost mark our sins, who then shall stand?</a:t>
            </a:r>
          </a:p>
          <a:p>
            <a:pPr marL="0" indent="26568" defTabSz="877823">
              <a:spcBef>
                <a:spcPts val="900"/>
              </a:spcBef>
              <a:buSzTx/>
              <a:buNone/>
              <a:defRPr sz="2880"/>
            </a:pPr>
            <a:r>
              <a:t>But grace and mercy dwell at thy right hand.</a:t>
            </a:r>
          </a:p>
        </p:txBody>
      </p:sp>
      <p:sp>
        <p:nvSpPr>
          <p:cNvPr id="130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From Out the Depths</a:t>
            </a:r>
          </a:p>
        </p:txBody>
      </p:sp>
      <p:sp>
        <p:nvSpPr>
          <p:cNvPr id="131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Psalm 130/Purday</a:t>
            </a:r>
          </a:p>
        </p:txBody>
      </p:sp>
      <p:sp>
        <p:nvSpPr>
          <p:cNvPr id="132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463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tent Placeholder 2"/>
          <p:cNvSpPr txBox="1"/>
          <p:nvPr>
            <p:ph type="body" idx="1"/>
          </p:nvPr>
        </p:nvSpPr>
        <p:spPr>
          <a:xfrm>
            <a:off x="794641" y="1217428"/>
            <a:ext cx="7308551" cy="4423144"/>
          </a:xfrm>
          <a:prstGeom prst="rect">
            <a:avLst/>
          </a:prstGeom>
        </p:spPr>
        <p:txBody>
          <a:bodyPr/>
          <a:lstStyle/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I wait for God, the Lord, and on his Word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        My hope relies;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My soul still waits and looks unto the Lord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Till light arise.  I look for him to drive away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        my night,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Yea, more than watchmen look for 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        morning light.</a:t>
            </a:r>
          </a:p>
        </p:txBody>
      </p:sp>
      <p:sp>
        <p:nvSpPr>
          <p:cNvPr id="135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From Out the Depths</a:t>
            </a:r>
          </a:p>
        </p:txBody>
      </p:sp>
      <p:sp>
        <p:nvSpPr>
          <p:cNvPr id="136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Psalm 130/Purday</a:t>
            </a:r>
          </a:p>
        </p:txBody>
      </p:sp>
      <p:sp>
        <p:nvSpPr>
          <p:cNvPr id="137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463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ontent Placeholder 2"/>
          <p:cNvSpPr txBox="1"/>
          <p:nvPr>
            <p:ph type="body" idx="1"/>
          </p:nvPr>
        </p:nvSpPr>
        <p:spPr>
          <a:xfrm>
            <a:off x="1257943" y="1217428"/>
            <a:ext cx="6845249" cy="4423144"/>
          </a:xfrm>
          <a:prstGeom prst="rect">
            <a:avLst/>
          </a:prstGeom>
        </p:spPr>
        <p:txBody>
          <a:bodyPr/>
          <a:lstStyle/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Hope in the Lord, ye waiting saints, and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        he will well provide;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For mercy and redemption full and free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        with him with him abide.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From sin and evil, mighty though they seem,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His arm almighty will his saints redeem.</a:t>
            </a:r>
          </a:p>
          <a:p>
            <a:pPr marL="0" indent="24354" defTabSz="804672">
              <a:spcBef>
                <a:spcPts val="800"/>
              </a:spcBef>
              <a:buSzTx/>
              <a:buNone/>
              <a:defRPr sz="2640"/>
            </a:pPr>
            <a:r>
              <a:t>        </a:t>
            </a:r>
          </a:p>
        </p:txBody>
      </p:sp>
      <p:sp>
        <p:nvSpPr>
          <p:cNvPr id="140" name="TextBox 3"/>
          <p:cNvSpPr txBox="1"/>
          <p:nvPr/>
        </p:nvSpPr>
        <p:spPr>
          <a:xfrm>
            <a:off x="1481111" y="550207"/>
            <a:ext cx="542686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From Out the Depths</a:t>
            </a:r>
          </a:p>
        </p:txBody>
      </p:sp>
      <p:sp>
        <p:nvSpPr>
          <p:cNvPr id="141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Psalm 130/Purday</a:t>
            </a:r>
          </a:p>
        </p:txBody>
      </p:sp>
      <p:sp>
        <p:nvSpPr>
          <p:cNvPr id="142" name="TextBox 5"/>
          <p:cNvSpPr txBox="1"/>
          <p:nvPr/>
        </p:nvSpPr>
        <p:spPr>
          <a:xfrm>
            <a:off x="4022295" y="6156249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463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ontent Placeholder 2"/>
          <p:cNvSpPr txBox="1"/>
          <p:nvPr>
            <p:ph type="body" idx="1"/>
          </p:nvPr>
        </p:nvSpPr>
        <p:spPr>
          <a:xfrm>
            <a:off x="685345" y="1284858"/>
            <a:ext cx="7810070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45" name="TextBox 3"/>
          <p:cNvSpPr txBox="1"/>
          <p:nvPr/>
        </p:nvSpPr>
        <p:spPr>
          <a:xfrm>
            <a:off x="2030013" y="440138"/>
            <a:ext cx="5075990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46" name="TextBox 4"/>
          <p:cNvSpPr txBox="1"/>
          <p:nvPr/>
        </p:nvSpPr>
        <p:spPr>
          <a:xfrm>
            <a:off x="-376043" y="6114565"/>
            <a:ext cx="5075992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47" name="TextBox 5"/>
          <p:cNvSpPr txBox="1"/>
          <p:nvPr/>
        </p:nvSpPr>
        <p:spPr>
          <a:xfrm>
            <a:off x="3852174" y="6079306"/>
            <a:ext cx="5075989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