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Gill Sans MT"/>
      </a:defRPr>
    </a:lvl1pPr>
    <a:lvl2pPr indent="228600" defTabSz="457200" latinLnBrk="0">
      <a:defRPr sz="1200">
        <a:latin typeface="+mn-lt"/>
        <a:ea typeface="+mn-ea"/>
        <a:cs typeface="+mn-cs"/>
        <a:sym typeface="Gill Sans MT"/>
      </a:defRPr>
    </a:lvl2pPr>
    <a:lvl3pPr indent="457200" defTabSz="457200" latinLnBrk="0">
      <a:defRPr sz="1200">
        <a:latin typeface="+mn-lt"/>
        <a:ea typeface="+mn-ea"/>
        <a:cs typeface="+mn-cs"/>
        <a:sym typeface="Gill Sans MT"/>
      </a:defRPr>
    </a:lvl3pPr>
    <a:lvl4pPr indent="685800" defTabSz="457200" latinLnBrk="0">
      <a:defRPr sz="1200">
        <a:latin typeface="+mn-lt"/>
        <a:ea typeface="+mn-ea"/>
        <a:cs typeface="+mn-cs"/>
        <a:sym typeface="Gill Sans MT"/>
      </a:defRPr>
    </a:lvl4pPr>
    <a:lvl5pPr indent="914400" defTabSz="457200" latinLnBrk="0">
      <a:defRPr sz="1200">
        <a:latin typeface="+mn-lt"/>
        <a:ea typeface="+mn-ea"/>
        <a:cs typeface="+mn-cs"/>
        <a:sym typeface="Gill Sans MT"/>
      </a:defRPr>
    </a:lvl5pPr>
    <a:lvl6pPr indent="1143000" defTabSz="457200" latinLnBrk="0">
      <a:defRPr sz="1200">
        <a:latin typeface="+mn-lt"/>
        <a:ea typeface="+mn-ea"/>
        <a:cs typeface="+mn-cs"/>
        <a:sym typeface="Gill Sans MT"/>
      </a:defRPr>
    </a:lvl6pPr>
    <a:lvl7pPr indent="1371600" defTabSz="457200" latinLnBrk="0">
      <a:defRPr sz="1200">
        <a:latin typeface="+mn-lt"/>
        <a:ea typeface="+mn-ea"/>
        <a:cs typeface="+mn-cs"/>
        <a:sym typeface="Gill Sans MT"/>
      </a:defRPr>
    </a:lvl7pPr>
    <a:lvl8pPr indent="1600200" defTabSz="457200" latinLnBrk="0">
      <a:defRPr sz="1200">
        <a:latin typeface="+mn-lt"/>
        <a:ea typeface="+mn-ea"/>
        <a:cs typeface="+mn-cs"/>
        <a:sym typeface="Gill Sans MT"/>
      </a:defRPr>
    </a:lvl8pPr>
    <a:lvl9pPr indent="1828800" defTabSz="457200" latinLnBrk="0">
      <a:defRPr sz="1200">
        <a:latin typeface="+mn-lt"/>
        <a:ea typeface="+mn-ea"/>
        <a:cs typeface="+mn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3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099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1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1"/>
          <p:cNvSpPr txBox="1"/>
          <p:nvPr>
            <p:ph type="title"/>
          </p:nvPr>
        </p:nvSpPr>
        <p:spPr>
          <a:xfrm>
            <a:off x="1200150" y="2386744"/>
            <a:ext cx="6743700" cy="1645925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07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26-27,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For me it was in the garden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prayed, “Not my will, but Thine.”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had no tears for His own griefs,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But sweat drops of blood for mine.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wonderful!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my song shall ever be: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Is my Savior’s love for me!</a:t>
            </a:r>
          </a:p>
        </p:txBody>
      </p:sp>
      <p:sp>
        <p:nvSpPr>
          <p:cNvPr id="14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Stand Amazed</a:t>
            </a:r>
          </a:p>
        </p:txBody>
      </p:sp>
      <p:sp>
        <p:nvSpPr>
          <p:cNvPr id="15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Gabriel</a:t>
            </a:r>
          </a:p>
        </p:txBody>
      </p:sp>
      <p:sp>
        <p:nvSpPr>
          <p:cNvPr id="15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In pity angels beheld Him,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came from the world of light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To comfort Him in the sorrows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bore for my soul that night.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wonderful!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my song shall ever be: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Is my Savior’s love for me!</a:t>
            </a:r>
          </a:p>
        </p:txBody>
      </p:sp>
      <p:sp>
        <p:nvSpPr>
          <p:cNvPr id="15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Stand Amazed</a:t>
            </a:r>
          </a:p>
        </p:txBody>
      </p:sp>
      <p:sp>
        <p:nvSpPr>
          <p:cNvPr id="15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Gabriel</a:t>
            </a:r>
          </a:p>
        </p:txBody>
      </p:sp>
      <p:sp>
        <p:nvSpPr>
          <p:cNvPr id="15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took my sins and my sorrows,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made them His very own;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He bore the burden to Calv’ry,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suffered and died alone.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wonderful!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my song shall ever be: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Is my Savior’s love for me!</a:t>
            </a:r>
          </a:p>
        </p:txBody>
      </p:sp>
      <p:sp>
        <p:nvSpPr>
          <p:cNvPr id="15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Stand Amazed</a:t>
            </a:r>
          </a:p>
        </p:txBody>
      </p:sp>
      <p:sp>
        <p:nvSpPr>
          <p:cNvPr id="16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Gabriel</a:t>
            </a:r>
          </a:p>
        </p:txBody>
      </p:sp>
      <p:sp>
        <p:nvSpPr>
          <p:cNvPr id="161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When with the ransomed in glory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His face I at last shall see,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’Twill be my joy thru the ages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To sing of His love for me.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wonderful!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my song shall ever be: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Is my Savior’s love for me!</a:t>
            </a:r>
          </a:p>
        </p:txBody>
      </p:sp>
      <p:sp>
        <p:nvSpPr>
          <p:cNvPr id="16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Stand Amazed</a:t>
            </a:r>
          </a:p>
        </p:txBody>
      </p:sp>
      <p:sp>
        <p:nvSpPr>
          <p:cNvPr id="16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Gabriel</a:t>
            </a:r>
          </a:p>
        </p:txBody>
      </p:sp>
      <p:sp>
        <p:nvSpPr>
          <p:cNvPr id="16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70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26-27,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ontent Placeholder 2"/>
          <p:cNvSpPr txBox="1"/>
          <p:nvPr>
            <p:ph type="body" idx="1"/>
          </p:nvPr>
        </p:nvSpPr>
        <p:spPr>
          <a:xfrm>
            <a:off x="148177" y="2031689"/>
            <a:ext cx="8624800" cy="3810471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Christ, of all my hopes the ground,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Christ, the spring of all my joy,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Still in thee may I be found,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Still for thee my pow’rs employ,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Still for thee my pow’rs employ.</a:t>
            </a:r>
          </a:p>
        </p:txBody>
      </p:sp>
      <p:sp>
        <p:nvSpPr>
          <p:cNvPr id="173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Christ of All My Hopes</a:t>
            </a:r>
          </a:p>
        </p:txBody>
      </p:sp>
      <p:sp>
        <p:nvSpPr>
          <p:cNvPr id="17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Wardlaw/Malan</a:t>
            </a:r>
          </a:p>
        </p:txBody>
      </p:sp>
      <p:sp>
        <p:nvSpPr>
          <p:cNvPr id="17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ontent Placeholder 2"/>
          <p:cNvSpPr txBox="1"/>
          <p:nvPr>
            <p:ph type="body" idx="1"/>
          </p:nvPr>
        </p:nvSpPr>
        <p:spPr>
          <a:xfrm>
            <a:off x="148177" y="2031688"/>
            <a:ext cx="8624800" cy="3810472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Let thy love my heart inflame;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Keep thy fear before my sight;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Be thy praise my highest aim;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Be thy smile my chief delight,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Be thy smile my chief delight.</a:t>
            </a:r>
          </a:p>
        </p:txBody>
      </p:sp>
      <p:sp>
        <p:nvSpPr>
          <p:cNvPr id="178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Christ of All My Hopes</a:t>
            </a:r>
          </a:p>
        </p:txBody>
      </p:sp>
      <p:sp>
        <p:nvSpPr>
          <p:cNvPr id="17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Wardlaw/Malan</a:t>
            </a:r>
          </a:p>
        </p:txBody>
      </p:sp>
      <p:sp>
        <p:nvSpPr>
          <p:cNvPr id="18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ontent Placeholder 2"/>
          <p:cNvSpPr txBox="1"/>
          <p:nvPr>
            <p:ph type="body" idx="1"/>
          </p:nvPr>
        </p:nvSpPr>
        <p:spPr>
          <a:xfrm>
            <a:off x="148177" y="2031688"/>
            <a:ext cx="8624800" cy="3810472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Fountain of o’erflowing grace,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Freely from thy fulness give;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Till I close my earthly race,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I prove it “Christ to live,”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May I prove it “Christ to live.”</a:t>
            </a:r>
          </a:p>
        </p:txBody>
      </p:sp>
      <p:sp>
        <p:nvSpPr>
          <p:cNvPr id="183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Christ of All My Hopes</a:t>
            </a:r>
          </a:p>
        </p:txBody>
      </p:sp>
      <p:sp>
        <p:nvSpPr>
          <p:cNvPr id="18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Wardlaw/Malan</a:t>
            </a:r>
          </a:p>
        </p:txBody>
      </p:sp>
      <p:sp>
        <p:nvSpPr>
          <p:cNvPr id="18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ontent Placeholder 2"/>
          <p:cNvSpPr txBox="1"/>
          <p:nvPr>
            <p:ph type="body" idx="1"/>
          </p:nvPr>
        </p:nvSpPr>
        <p:spPr>
          <a:xfrm>
            <a:off x="148177" y="2031688"/>
            <a:ext cx="8624800" cy="3810472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Firmly trusting in thy blood,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Nothing shall my heart confound;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Safely I shall pass the flood,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Safely reach Immanuel’s ground 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Safely reach Immanuel’s ground.</a:t>
            </a:r>
          </a:p>
        </p:txBody>
      </p:sp>
      <p:sp>
        <p:nvSpPr>
          <p:cNvPr id="188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Christ of All My Hopes</a:t>
            </a:r>
          </a:p>
        </p:txBody>
      </p:sp>
      <p:sp>
        <p:nvSpPr>
          <p:cNvPr id="18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Wardlaw/Malan</a:t>
            </a:r>
          </a:p>
        </p:txBody>
      </p:sp>
      <p:sp>
        <p:nvSpPr>
          <p:cNvPr id="19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ontent Placeholder 2"/>
          <p:cNvSpPr txBox="1"/>
          <p:nvPr>
            <p:ph type="body" idx="1"/>
          </p:nvPr>
        </p:nvSpPr>
        <p:spPr>
          <a:xfrm>
            <a:off x="148177" y="2031688"/>
            <a:ext cx="8624800" cy="3810472"/>
          </a:xfrm>
          <a:prstGeom prst="rect">
            <a:avLst/>
          </a:prstGeom>
        </p:spPr>
        <p:txBody>
          <a:bodyPr/>
          <a:lstStyle/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Thus, O thus, an entrance give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To the land of cloudless sky;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Having known it “Christ to live,”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Let me know it “gain to die,”</a:t>
            </a:r>
          </a:p>
          <a:p>
            <a:pPr marL="0" indent="19937" algn="ctr" defTabSz="658806">
              <a:spcBef>
                <a:spcPts val="500"/>
              </a:spcBef>
              <a:buSzTx/>
              <a:buNone/>
            </a:pPr>
            <a:r>
              <a:t>Let me know it “gain to die.”</a:t>
            </a:r>
          </a:p>
        </p:txBody>
      </p:sp>
      <p:sp>
        <p:nvSpPr>
          <p:cNvPr id="193" name="TextBox 3"/>
          <p:cNvSpPr txBox="1"/>
          <p:nvPr/>
        </p:nvSpPr>
        <p:spPr>
          <a:xfrm>
            <a:off x="1633511" y="5375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Christ of All My Hopes</a:t>
            </a:r>
          </a:p>
        </p:txBody>
      </p:sp>
      <p:sp>
        <p:nvSpPr>
          <p:cNvPr id="19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Wardlaw/Malan</a:t>
            </a:r>
          </a:p>
        </p:txBody>
      </p:sp>
      <p:sp>
        <p:nvSpPr>
          <p:cNvPr id="19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ontent Placeholder 2"/>
          <p:cNvSpPr txBox="1"/>
          <p:nvPr>
            <p:ph type="body" sz="half" idx="1"/>
          </p:nvPr>
        </p:nvSpPr>
        <p:spPr>
          <a:xfrm>
            <a:off x="1173260" y="2132173"/>
            <a:ext cx="6303023" cy="350840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bless the Lord, my soul;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all within me join,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aid my tongue to bless his Name,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Whose favors are divine.</a:t>
            </a:r>
          </a:p>
        </p:txBody>
      </p:sp>
      <p:sp>
        <p:nvSpPr>
          <p:cNvPr id="11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Bless the Lord</a:t>
            </a:r>
          </a:p>
        </p:txBody>
      </p:sp>
      <p:sp>
        <p:nvSpPr>
          <p:cNvPr id="111" name="TextBox 4"/>
          <p:cNvSpPr txBox="1"/>
          <p:nvPr/>
        </p:nvSpPr>
        <p:spPr>
          <a:xfrm>
            <a:off x="-376045" y="6114565"/>
            <a:ext cx="5075996" cy="332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>
                <a:latin typeface="Gill Sans"/>
                <a:ea typeface="Gill Sans"/>
                <a:cs typeface="Gill Sans"/>
                <a:sym typeface="Gill Sans"/>
              </a:defRPr>
            </a:pPr>
            <a:r>
              <a:t>Watts/ </a:t>
            </a:r>
            <a:r>
              <a:rPr i="1"/>
              <a:t>Psalter</a:t>
            </a:r>
          </a:p>
        </p:txBody>
      </p:sp>
      <p:sp>
        <p:nvSpPr>
          <p:cNvPr id="112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ontent Placeholder 2"/>
          <p:cNvSpPr txBox="1"/>
          <p:nvPr>
            <p:ph type="body" idx="1"/>
          </p:nvPr>
        </p:nvSpPr>
        <p:spPr>
          <a:xfrm>
            <a:off x="685345" y="1284858"/>
            <a:ext cx="7810070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98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9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200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ontent Placeholder 2"/>
          <p:cNvSpPr txBox="1"/>
          <p:nvPr>
            <p:ph type="body" sz="half" idx="1"/>
          </p:nvPr>
        </p:nvSpPr>
        <p:spPr>
          <a:xfrm>
            <a:off x="1173260" y="2132173"/>
            <a:ext cx="6303023" cy="350840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bless the Lord, my soul,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Nor let his mercies lie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Forgotten in unthankfulness,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without praises die.</a:t>
            </a:r>
          </a:p>
        </p:txBody>
      </p:sp>
      <p:sp>
        <p:nvSpPr>
          <p:cNvPr id="11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Bless the Lord</a:t>
            </a:r>
          </a:p>
        </p:txBody>
      </p:sp>
      <p:sp>
        <p:nvSpPr>
          <p:cNvPr id="116" name="TextBox 4"/>
          <p:cNvSpPr txBox="1"/>
          <p:nvPr/>
        </p:nvSpPr>
        <p:spPr>
          <a:xfrm>
            <a:off x="-376045" y="6114565"/>
            <a:ext cx="5075996" cy="332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>
                <a:latin typeface="Gill Sans"/>
                <a:ea typeface="Gill Sans"/>
                <a:cs typeface="Gill Sans"/>
                <a:sym typeface="Gill Sans"/>
              </a:defRPr>
            </a:pPr>
            <a:r>
              <a:t>Watts/ </a:t>
            </a:r>
            <a:r>
              <a:rPr i="1"/>
              <a:t>Psalter</a:t>
            </a:r>
          </a:p>
        </p:txBody>
      </p:sp>
      <p:sp>
        <p:nvSpPr>
          <p:cNvPr id="117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ontent Placeholder 2"/>
          <p:cNvSpPr txBox="1"/>
          <p:nvPr>
            <p:ph type="body" sz="half" idx="1"/>
          </p:nvPr>
        </p:nvSpPr>
        <p:spPr>
          <a:xfrm>
            <a:off x="1173260" y="2132173"/>
            <a:ext cx="6303023" cy="350840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’Tis he forgives thy sins,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’Tis he relieves thy pain,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’Tis he that heals thy sicknesses,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makes thee young again.</a:t>
            </a:r>
          </a:p>
        </p:txBody>
      </p:sp>
      <p:sp>
        <p:nvSpPr>
          <p:cNvPr id="12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Bless the Lord</a:t>
            </a:r>
          </a:p>
        </p:txBody>
      </p:sp>
      <p:sp>
        <p:nvSpPr>
          <p:cNvPr id="121" name="TextBox 4"/>
          <p:cNvSpPr txBox="1"/>
          <p:nvPr/>
        </p:nvSpPr>
        <p:spPr>
          <a:xfrm>
            <a:off x="-376045" y="6114565"/>
            <a:ext cx="5075996" cy="332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>
                <a:latin typeface="Gill Sans"/>
                <a:ea typeface="Gill Sans"/>
                <a:cs typeface="Gill Sans"/>
                <a:sym typeface="Gill Sans"/>
              </a:defRPr>
            </a:pPr>
            <a:r>
              <a:t>Watts/ </a:t>
            </a:r>
            <a:r>
              <a:rPr i="1"/>
              <a:t>Psalter</a:t>
            </a:r>
          </a:p>
        </p:txBody>
      </p:sp>
      <p:sp>
        <p:nvSpPr>
          <p:cNvPr id="122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ontent Placeholder 2"/>
          <p:cNvSpPr txBox="1"/>
          <p:nvPr>
            <p:ph type="body" sz="half" idx="1"/>
          </p:nvPr>
        </p:nvSpPr>
        <p:spPr>
          <a:xfrm>
            <a:off x="1173260" y="2132173"/>
            <a:ext cx="6303023" cy="350840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crowns thy life with love,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When ransomed from the grave;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that redeemed my soul from hell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Hath sovereign pow’r to save.</a:t>
            </a:r>
          </a:p>
        </p:txBody>
      </p:sp>
      <p:sp>
        <p:nvSpPr>
          <p:cNvPr id="12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Bless the Lord</a:t>
            </a:r>
          </a:p>
        </p:txBody>
      </p:sp>
      <p:sp>
        <p:nvSpPr>
          <p:cNvPr id="126" name="TextBox 4"/>
          <p:cNvSpPr txBox="1"/>
          <p:nvPr/>
        </p:nvSpPr>
        <p:spPr>
          <a:xfrm>
            <a:off x="-376045" y="6114565"/>
            <a:ext cx="5075996" cy="332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>
                <a:latin typeface="Gill Sans"/>
                <a:ea typeface="Gill Sans"/>
                <a:cs typeface="Gill Sans"/>
                <a:sym typeface="Gill Sans"/>
              </a:defRPr>
            </a:pPr>
            <a:r>
              <a:t>Watts/ </a:t>
            </a:r>
            <a:r>
              <a:rPr i="1"/>
              <a:t>Psalter</a:t>
            </a:r>
          </a:p>
        </p:txBody>
      </p:sp>
      <p:sp>
        <p:nvSpPr>
          <p:cNvPr id="127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ontent Placeholder 2"/>
          <p:cNvSpPr txBox="1"/>
          <p:nvPr>
            <p:ph type="body" sz="half" idx="1"/>
          </p:nvPr>
        </p:nvSpPr>
        <p:spPr>
          <a:xfrm>
            <a:off x="1173260" y="2132173"/>
            <a:ext cx="6303023" cy="350840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fills the poor with good;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gives the suff’rers rest: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The Lord hath judgments for the proud,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justice for th’ oppressed.</a:t>
            </a:r>
          </a:p>
        </p:txBody>
      </p:sp>
      <p:sp>
        <p:nvSpPr>
          <p:cNvPr id="130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Bless the Lord</a:t>
            </a:r>
          </a:p>
        </p:txBody>
      </p:sp>
      <p:sp>
        <p:nvSpPr>
          <p:cNvPr id="131" name="TextBox 4"/>
          <p:cNvSpPr txBox="1"/>
          <p:nvPr/>
        </p:nvSpPr>
        <p:spPr>
          <a:xfrm>
            <a:off x="-376045" y="6114565"/>
            <a:ext cx="5075996" cy="332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>
                <a:latin typeface="Gill Sans"/>
                <a:ea typeface="Gill Sans"/>
                <a:cs typeface="Gill Sans"/>
                <a:sym typeface="Gill Sans"/>
              </a:defRPr>
            </a:pPr>
            <a:r>
              <a:t>Watts/ </a:t>
            </a:r>
            <a:r>
              <a:rPr i="1"/>
              <a:t>Psalter</a:t>
            </a:r>
          </a:p>
        </p:txBody>
      </p:sp>
      <p:sp>
        <p:nvSpPr>
          <p:cNvPr id="132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ontent Placeholder 2"/>
          <p:cNvSpPr txBox="1"/>
          <p:nvPr>
            <p:ph type="body" sz="half" idx="1"/>
          </p:nvPr>
        </p:nvSpPr>
        <p:spPr>
          <a:xfrm>
            <a:off x="1173260" y="2132173"/>
            <a:ext cx="6303023" cy="350840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His wondrous works and ways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made by Moses known;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But sent the world his truth and grace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By his beloved Son.</a:t>
            </a:r>
          </a:p>
        </p:txBody>
      </p:sp>
      <p:sp>
        <p:nvSpPr>
          <p:cNvPr id="135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Bless the Lord</a:t>
            </a:r>
          </a:p>
        </p:txBody>
      </p:sp>
      <p:sp>
        <p:nvSpPr>
          <p:cNvPr id="136" name="TextBox 4"/>
          <p:cNvSpPr txBox="1"/>
          <p:nvPr/>
        </p:nvSpPr>
        <p:spPr>
          <a:xfrm>
            <a:off x="-376045" y="6114565"/>
            <a:ext cx="5075996" cy="332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600">
                <a:latin typeface="Gill Sans"/>
                <a:ea typeface="Gill Sans"/>
                <a:cs typeface="Gill Sans"/>
                <a:sym typeface="Gill Sans"/>
              </a:defRPr>
            </a:pPr>
            <a:r>
              <a:t>Watts/ </a:t>
            </a:r>
            <a:r>
              <a:rPr i="1"/>
              <a:t>Psalter</a:t>
            </a:r>
          </a:p>
        </p:txBody>
      </p:sp>
      <p:sp>
        <p:nvSpPr>
          <p:cNvPr id="137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72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1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September 26-27,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ontent Placeholder 2"/>
          <p:cNvSpPr txBox="1"/>
          <p:nvPr>
            <p:ph type="body" idx="1"/>
          </p:nvPr>
        </p:nvSpPr>
        <p:spPr>
          <a:xfrm>
            <a:off x="481751" y="1242826"/>
            <a:ext cx="8060636" cy="4372348"/>
          </a:xfrm>
          <a:prstGeom prst="rect">
            <a:avLst/>
          </a:prstGeom>
        </p:spPr>
        <p:txBody>
          <a:bodyPr/>
          <a:lstStyle/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 stand amazed in the presence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Of Jesus, the Nazarene,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wonder how He could love me,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 sinner, condemned, unclean.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wonderful! 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And my song shall ever be: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How marvelous! How wonderful</a:t>
            </a:r>
          </a:p>
          <a:p>
            <a:pPr marL="0" indent="19138" algn="ctr" defTabSz="632453">
              <a:spcBef>
                <a:spcPts val="400"/>
              </a:spcBef>
              <a:buSzTx/>
              <a:buNone/>
              <a:defRPr sz="2800"/>
            </a:pPr>
            <a:r>
              <a:t>Is my Savior’s love for me!</a:t>
            </a:r>
          </a:p>
        </p:txBody>
      </p:sp>
      <p:sp>
        <p:nvSpPr>
          <p:cNvPr id="14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I Stand Amazed</a:t>
            </a:r>
          </a:p>
        </p:txBody>
      </p:sp>
      <p:sp>
        <p:nvSpPr>
          <p:cNvPr id="14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Gabriel</a:t>
            </a:r>
          </a:p>
        </p:txBody>
      </p:sp>
      <p:sp>
        <p:nvSpPr>
          <p:cNvPr id="146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105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