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14-15,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Great God, what do I see and hear!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end of things created!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Judge of mankind doth appear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clouds of glory seated!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trumpet sounds; the graves restore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dead which they contained before: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Prepare my soul, to meet him.</a:t>
            </a:r>
          </a:p>
        </p:txBody>
      </p:sp>
      <p:sp>
        <p:nvSpPr>
          <p:cNvPr id="15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God What Do I See</a:t>
            </a:r>
          </a:p>
        </p:txBody>
      </p:sp>
      <p:sp>
        <p:nvSpPr>
          <p:cNvPr id="15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Collyer/Cotterill/Luther</a:t>
            </a:r>
          </a:p>
        </p:txBody>
      </p:sp>
      <p:sp>
        <p:nvSpPr>
          <p:cNvPr id="15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dead in Christ shall first arise,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At the last trumpet’s sounding,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Caught up to meet him in the skies,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With joy their Lord surrounding;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No gloomy fears their souls dismay;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presence sheds eternal day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those prepared to meet him.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God What Do I See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Collyer/Cotterill/Luther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But sinners, filled with guilty fears,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Behold his wrath prevailing;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 they shall rise, and find their tears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sighs are unavailing: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day of grace is past and gone;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Trembling they stand before the throne,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unprepared to meet him.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God What Do I See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Collyer/Cotterill/Luther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Great God, what do I see and hear!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end of things created!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Judge of mankind doth appear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clouds of glory seated!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Beneath his cross I view the day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When heav’n and earth shall pass away,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thus prepare to meet him.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God What Do I See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Collyer/Cotterill/Luther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We gather together to ask the Lord’s blessing;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chastens and hastens his will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to make known;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wicked oppressing now cease from distressing: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Sing praises to his Name; he forgets not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own. 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 Gather Together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Baker/Valerius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286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Beside us to guide us, our God with us joining,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Ordaining, maintaining his Kingdom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divine;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So from the beginning the fight we were winning: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Thou, Lord, wast at our side: all glory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 thine!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 Gather Together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Baker/Valerius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286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We all do extol thee, thou Leader triumphant,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pray that thou still our Defender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wilt be.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thy congregation escape tribulation: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Thy Name be ever prais’d! O Lord,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make us free!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 Gather Together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Baker/Valerius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286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3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14-15,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faithfulness,” O God my Father,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There is no shadow of turning with thee;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Thou changest not, thy compassions, they fail not;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As thou hast been thou for ever wilt be.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faithfulness! Great is thy faithfulness!”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Morning by morning new mercies I see: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All I have needed thy hand hath provided - 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faithfulness,”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Lord, unto me!</a:t>
            </a:r>
          </a:p>
        </p:txBody>
      </p:sp>
      <p:sp>
        <p:nvSpPr>
          <p:cNvPr id="13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Is Thy Faithfulness</a:t>
            </a:r>
          </a:p>
        </p:txBody>
      </p:sp>
      <p:sp>
        <p:nvSpPr>
          <p:cNvPr id="13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Chisholm/Runyan</a:t>
            </a:r>
          </a:p>
        </p:txBody>
      </p:sp>
      <p:sp>
        <p:nvSpPr>
          <p:cNvPr id="14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Summer and winter, and springtime and harvest,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Sun, moon and stars in their courses above,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Join with all nature in manifold witness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To thy great faithfulness, mercy and love.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faithfulness! Great is thy faithfulness!”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Morning by morning new mercies I see: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All I have needed thy hand hath provided - 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faithfulness,”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Lord, unto me!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Is Thy Faithfulness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Chisholm/Runyan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329363" y="1320545"/>
            <a:ext cx="8312351" cy="3982372"/>
          </a:xfrm>
          <a:prstGeom prst="rect">
            <a:avLst/>
          </a:prstGeom>
        </p:spPr>
        <p:txBody>
          <a:bodyPr/>
          <a:lstStyle/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Pardon for sin and a peace that endureth,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Thine own dear presence to cheer and to guide;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Strength for today and bright hope for tomorrow,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Blessings all mine, with ten thousand beside!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faithfulness! Great is thy faithfulness!”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Morning by morning new mercies I see: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All I have needed thy hand hath provided - 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“Great is thy faithfulness,”</a:t>
            </a:r>
          </a:p>
          <a:p>
            <a:pPr marL="0" indent="14490" algn="ctr" defTabSz="478819">
              <a:spcBef>
                <a:spcPts val="300"/>
              </a:spcBef>
              <a:buSzTx/>
              <a:buNone/>
              <a:defRPr sz="2370"/>
            </a:pPr>
            <a:r>
              <a:t>Lord, unto me!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Great Is Thy Faithfulness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Chisholm/Runyan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4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14-15,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