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6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2" y="3549917"/>
            <a:ext cx="2846077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8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title"/>
          </p:nvPr>
        </p:nvSpPr>
        <p:spPr>
          <a:xfrm>
            <a:off x="1200150" y="2386744"/>
            <a:ext cx="6743700" cy="16459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07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5-6,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the mind of Christ, my Savior,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Live in me from day to day,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By His love and pow’r controlling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All I do and say.</a:t>
            </a:r>
          </a:p>
        </p:txBody>
      </p:sp>
      <p:sp>
        <p:nvSpPr>
          <p:cNvPr id="15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of Christ</a:t>
            </a:r>
          </a:p>
        </p:txBody>
      </p:sp>
      <p:sp>
        <p:nvSpPr>
          <p:cNvPr id="15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Wilkinson/Barham-Gould</a:t>
            </a:r>
          </a:p>
        </p:txBody>
      </p:sp>
      <p:sp>
        <p:nvSpPr>
          <p:cNvPr id="15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the Word of God dwell richly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In my heart from hour to hour,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So that all may see I triumph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Only through His pow’r.</a:t>
            </a:r>
          </a:p>
        </p:txBody>
      </p:sp>
      <p:sp>
        <p:nvSpPr>
          <p:cNvPr id="15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of Christ</a:t>
            </a:r>
          </a:p>
        </p:txBody>
      </p:sp>
      <p:sp>
        <p:nvSpPr>
          <p:cNvPr id="15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Wilkinson/Barham-Gould</a:t>
            </a:r>
          </a:p>
        </p:txBody>
      </p:sp>
      <p:sp>
        <p:nvSpPr>
          <p:cNvPr id="15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the peace of God my Father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Rule my life in ev’rything,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I may be calm to comfort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Sick and sorrowing.</a:t>
            </a:r>
          </a:p>
        </p:txBody>
      </p:sp>
      <p:sp>
        <p:nvSpPr>
          <p:cNvPr id="16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of Christ</a:t>
            </a:r>
          </a:p>
        </p:txBody>
      </p:sp>
      <p:sp>
        <p:nvSpPr>
          <p:cNvPr id="16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Wilkinson/Barham-Gould</a:t>
            </a:r>
          </a:p>
        </p:txBody>
      </p:sp>
      <p:sp>
        <p:nvSpPr>
          <p:cNvPr id="16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the love of Jesus fill me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As the waters fill the sea;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Him exalting, self abasing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This is victory.</a:t>
            </a:r>
          </a:p>
        </p:txBody>
      </p:sp>
      <p:sp>
        <p:nvSpPr>
          <p:cNvPr id="16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of Christ</a:t>
            </a:r>
          </a:p>
        </p:txBody>
      </p:sp>
      <p:sp>
        <p:nvSpPr>
          <p:cNvPr id="16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Wilkinson/Barham-Gould</a:t>
            </a:r>
          </a:p>
        </p:txBody>
      </p:sp>
      <p:sp>
        <p:nvSpPr>
          <p:cNvPr id="16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I run the race before me,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Strong and brave to face the foe,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Looking only unto Jesus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As I onward go.</a:t>
            </a:r>
          </a:p>
        </p:txBody>
      </p:sp>
      <p:sp>
        <p:nvSpPr>
          <p:cNvPr id="17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of Christ</a:t>
            </a:r>
          </a:p>
        </p:txBody>
      </p:sp>
      <p:sp>
        <p:nvSpPr>
          <p:cNvPr id="17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Wilkinson/Barham-Gould</a:t>
            </a:r>
          </a:p>
        </p:txBody>
      </p:sp>
      <p:sp>
        <p:nvSpPr>
          <p:cNvPr id="17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His beauty rest upon me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As I seek the lost to win;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may they forget the channel,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Seeing only Him.</a:t>
            </a:r>
          </a:p>
        </p:txBody>
      </p:sp>
      <p:sp>
        <p:nvSpPr>
          <p:cNvPr id="17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of Christ</a:t>
            </a:r>
          </a:p>
        </p:txBody>
      </p:sp>
      <p:sp>
        <p:nvSpPr>
          <p:cNvPr id="17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Wilkinson/Barham-Gould</a:t>
            </a:r>
          </a:p>
        </p:txBody>
      </p:sp>
      <p:sp>
        <p:nvSpPr>
          <p:cNvPr id="17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ntent Placeholder 2"/>
          <p:cNvSpPr txBox="1"/>
          <p:nvPr>
            <p:ph type="body" idx="1"/>
          </p:nvPr>
        </p:nvSpPr>
        <p:spPr>
          <a:xfrm>
            <a:off x="685345" y="1284858"/>
            <a:ext cx="7810070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0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2" name="TextBox 5"/>
          <p:cNvSpPr txBox="1"/>
          <p:nvPr/>
        </p:nvSpPr>
        <p:spPr>
          <a:xfrm>
            <a:off x="3852174" y="6079306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/>
          <p:nvPr>
            <p:ph type="body" sz="half" idx="1"/>
          </p:nvPr>
        </p:nvSpPr>
        <p:spPr>
          <a:xfrm>
            <a:off x="1024081" y="2038810"/>
            <a:ext cx="6340927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for a thousand tongues to sing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My great Redeemer’s praise,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glories of my God and King,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triumphs of his grace.</a:t>
            </a:r>
            <a:endParaRPr sz="2600"/>
          </a:p>
        </p:txBody>
      </p:sp>
      <p:sp>
        <p:nvSpPr>
          <p:cNvPr id="11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For a Thousand Tongues</a:t>
            </a:r>
          </a:p>
        </p:txBody>
      </p:sp>
      <p:sp>
        <p:nvSpPr>
          <p:cNvPr id="11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Wesley/Mason</a:t>
            </a:r>
          </a:p>
        </p:txBody>
      </p:sp>
      <p:sp>
        <p:nvSpPr>
          <p:cNvPr id="11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ontent Placeholder 2"/>
          <p:cNvSpPr txBox="1"/>
          <p:nvPr>
            <p:ph type="body" sz="half" idx="1"/>
          </p:nvPr>
        </p:nvSpPr>
        <p:spPr>
          <a:xfrm>
            <a:off x="1024081" y="2038810"/>
            <a:ext cx="6340927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My gracious Master and my God,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Assist me to proclaim,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spread through all the earth abroad,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honors of thy Name.</a:t>
            </a:r>
          </a:p>
        </p:txBody>
      </p:sp>
      <p:sp>
        <p:nvSpPr>
          <p:cNvPr id="11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For a Thousand Tongues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Wesley/Mason</a:t>
            </a:r>
          </a:p>
        </p:txBody>
      </p:sp>
      <p:sp>
        <p:nvSpPr>
          <p:cNvPr id="11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tent Placeholder 2"/>
          <p:cNvSpPr txBox="1"/>
          <p:nvPr>
            <p:ph type="body" sz="half" idx="1"/>
          </p:nvPr>
        </p:nvSpPr>
        <p:spPr>
          <a:xfrm>
            <a:off x="1024081" y="2038810"/>
            <a:ext cx="6340927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Jesus, the Name that charms our fears,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That bids our sorrows cease;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’Tis music in the sinner’s ears,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’Tis life, and health, and peace.</a:t>
            </a:r>
          </a:p>
        </p:txBody>
      </p:sp>
      <p:sp>
        <p:nvSpPr>
          <p:cNvPr id="12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For a Thousand Tongues</a:t>
            </a:r>
          </a:p>
        </p:txBody>
      </p:sp>
      <p:sp>
        <p:nvSpPr>
          <p:cNvPr id="12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Wesley/Mason</a:t>
            </a:r>
          </a:p>
        </p:txBody>
      </p:sp>
      <p:sp>
        <p:nvSpPr>
          <p:cNvPr id="12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sz="half" idx="1"/>
          </p:nvPr>
        </p:nvSpPr>
        <p:spPr>
          <a:xfrm>
            <a:off x="1024081" y="2038810"/>
            <a:ext cx="6340927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He breaks the pow’r of reigning sin,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He sets the pris’ner free;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His blood can make the foulest clean,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His blood availed for me.</a:t>
            </a:r>
          </a:p>
        </p:txBody>
      </p:sp>
      <p:sp>
        <p:nvSpPr>
          <p:cNvPr id="12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For a Thousand Tongues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Wesley/Mason</a:t>
            </a:r>
          </a:p>
        </p:txBody>
      </p:sp>
      <p:sp>
        <p:nvSpPr>
          <p:cNvPr id="12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2"/>
          <p:cNvSpPr txBox="1"/>
          <p:nvPr>
            <p:ph type="body" sz="half" idx="1"/>
          </p:nvPr>
        </p:nvSpPr>
        <p:spPr>
          <a:xfrm>
            <a:off x="1024081" y="2038810"/>
            <a:ext cx="6340927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He speaks and, list’ning to his voice,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New life the dead receive;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mournful, broken hearts rejoice;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humble poor believe.</a:t>
            </a:r>
          </a:p>
        </p:txBody>
      </p:sp>
      <p:sp>
        <p:nvSpPr>
          <p:cNvPr id="13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For a Thousand Tongues</a:t>
            </a:r>
          </a:p>
        </p:txBody>
      </p:sp>
      <p:sp>
        <p:nvSpPr>
          <p:cNvPr id="13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Wesley/Mason</a:t>
            </a:r>
          </a:p>
        </p:txBody>
      </p:sp>
      <p:sp>
        <p:nvSpPr>
          <p:cNvPr id="13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I fear my faith will fail, Christ will hold me fast;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the tempter would prevail, He will hold me fast.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I could never keep my hold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Through life’s fearful path;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For my love is often cold; He must hold me fast.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He will hold me fast, He will hold me fast;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For my Savior loves me so, He will hold me fast.</a:t>
            </a:r>
          </a:p>
        </p:txBody>
      </p:sp>
      <p:sp>
        <p:nvSpPr>
          <p:cNvPr id="13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 Will Hold Me Fast</a:t>
            </a:r>
          </a:p>
        </p:txBody>
      </p:sp>
      <p:sp>
        <p:nvSpPr>
          <p:cNvPr id="13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Habershon/Merker</a:t>
            </a:r>
          </a:p>
        </p:txBody>
      </p:sp>
      <p:sp>
        <p:nvSpPr>
          <p:cNvPr id="13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ntent Placeholder 2"/>
          <p:cNvSpPr txBox="1"/>
          <p:nvPr>
            <p:ph type="body" idx="1"/>
          </p:nvPr>
        </p:nvSpPr>
        <p:spPr>
          <a:xfrm>
            <a:off x="148178" y="1640818"/>
            <a:ext cx="8847644" cy="3576364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Those He saves are His delight, Christ will hold me fast;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Precious in His holy sight, He will hold me fast.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He’ll not let my soul be lost;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His promises shall last;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Bought by Him at such a cost, He will hold me fast.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He will hold me fast, He will hold me fast;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For my Savior loves me so, He will hold me fast.</a:t>
            </a:r>
          </a:p>
        </p:txBody>
      </p:sp>
      <p:sp>
        <p:nvSpPr>
          <p:cNvPr id="140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 Will Hold Me Fast</a:t>
            </a:r>
          </a:p>
        </p:txBody>
      </p:sp>
      <p:sp>
        <p:nvSpPr>
          <p:cNvPr id="141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Habershon/Merker</a:t>
            </a:r>
          </a:p>
        </p:txBody>
      </p:sp>
      <p:sp>
        <p:nvSpPr>
          <p:cNvPr id="142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tent Placeholder 2"/>
          <p:cNvSpPr txBox="1"/>
          <p:nvPr>
            <p:ph type="body" idx="1"/>
          </p:nvPr>
        </p:nvSpPr>
        <p:spPr>
          <a:xfrm>
            <a:off x="148178" y="1640818"/>
            <a:ext cx="8624798" cy="3576364"/>
          </a:xfrm>
          <a:prstGeom prst="rect">
            <a:avLst/>
          </a:prstGeom>
        </p:spPr>
        <p:txBody>
          <a:bodyPr/>
          <a:lstStyle/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For my life He bled and died, Christ will hold me fast;</a:t>
            </a:r>
          </a:p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Justice has been satisfied; He will hold me fast.</a:t>
            </a:r>
          </a:p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Raised with Him to endless life,</a:t>
            </a:r>
          </a:p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He will hold me fast.</a:t>
            </a:r>
          </a:p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‘Till our faith is turned to sight, When He comes at last!</a:t>
            </a:r>
          </a:p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He will hold me fast, He will hold me fast;</a:t>
            </a:r>
          </a:p>
          <a:p>
            <a:pPr marL="0" indent="19738" algn="ctr" defTabSz="652217">
              <a:spcBef>
                <a:spcPts val="400"/>
              </a:spcBef>
              <a:buSzTx/>
              <a:buNone/>
              <a:defRPr sz="2970"/>
            </a:pPr>
            <a:r>
              <a:t>For my Savior loves me so, He will hold me fast.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 Will Hold Me Fast</a:t>
            </a:r>
          </a:p>
        </p:txBody>
      </p:sp>
      <p:sp>
        <p:nvSpPr>
          <p:cNvPr id="14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Habershon/Merker</a:t>
            </a:r>
          </a:p>
        </p:txBody>
      </p:sp>
      <p:sp>
        <p:nvSpPr>
          <p:cNvPr id="147" name="TextBox 5"/>
          <p:cNvSpPr txBox="1"/>
          <p:nvPr/>
        </p:nvSpPr>
        <p:spPr>
          <a:xfrm>
            <a:off x="4022295" y="6156249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388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