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FBDFCB"/>
          </a:solidFill>
        </a:fill>
      </a:tcStyle>
    </a:wholeTbl>
    <a:band2H>
      <a:tcTxStyle b="def" i="def"/>
      <a:tcStyle>
        <a:tcBdr/>
        <a:fill>
          <a:solidFill>
            <a:srgbClr val="FDF0E7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EBD2CC"/>
          </a:solidFill>
        </a:fill>
      </a:tcStyle>
    </a:wholeTbl>
    <a:band2H>
      <a:tcTxStyle b="def" i="def"/>
      <a:tcStyle>
        <a:tcBdr/>
        <a:fill>
          <a:solidFill>
            <a:srgbClr val="F5EAE7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DFDDDA"/>
          </a:solidFill>
        </a:fill>
      </a:tcStyle>
    </a:wholeTbl>
    <a:band2H>
      <a:tcTxStyle b="def" i="def"/>
      <a:tcStyle>
        <a:tcBdr/>
        <a:fill>
          <a:solidFill>
            <a:srgbClr val="F0EFED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2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3" name="Shape 10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Gill Sans MT"/>
      </a:defRPr>
    </a:lvl1pPr>
    <a:lvl2pPr indent="228600" defTabSz="457200" latinLnBrk="0">
      <a:defRPr sz="1200">
        <a:latin typeface="+mj-lt"/>
        <a:ea typeface="+mj-ea"/>
        <a:cs typeface="+mj-cs"/>
        <a:sym typeface="Gill Sans MT"/>
      </a:defRPr>
    </a:lvl2pPr>
    <a:lvl3pPr indent="457200" defTabSz="457200" latinLnBrk="0">
      <a:defRPr sz="1200">
        <a:latin typeface="+mj-lt"/>
        <a:ea typeface="+mj-ea"/>
        <a:cs typeface="+mj-cs"/>
        <a:sym typeface="Gill Sans MT"/>
      </a:defRPr>
    </a:lvl3pPr>
    <a:lvl4pPr indent="685800" defTabSz="457200" latinLnBrk="0">
      <a:defRPr sz="1200">
        <a:latin typeface="+mj-lt"/>
        <a:ea typeface="+mj-ea"/>
        <a:cs typeface="+mj-cs"/>
        <a:sym typeface="Gill Sans MT"/>
      </a:defRPr>
    </a:lvl4pPr>
    <a:lvl5pPr indent="914400" defTabSz="457200" latinLnBrk="0">
      <a:defRPr sz="1200">
        <a:latin typeface="+mj-lt"/>
        <a:ea typeface="+mj-ea"/>
        <a:cs typeface="+mj-cs"/>
        <a:sym typeface="Gill Sans MT"/>
      </a:defRPr>
    </a:lvl5pPr>
    <a:lvl6pPr indent="1143000" defTabSz="457200" latinLnBrk="0">
      <a:defRPr sz="1200">
        <a:latin typeface="+mj-lt"/>
        <a:ea typeface="+mj-ea"/>
        <a:cs typeface="+mj-cs"/>
        <a:sym typeface="Gill Sans MT"/>
      </a:defRPr>
    </a:lvl6pPr>
    <a:lvl7pPr indent="1371600" defTabSz="457200" latinLnBrk="0">
      <a:defRPr sz="1200">
        <a:latin typeface="+mj-lt"/>
        <a:ea typeface="+mj-ea"/>
        <a:cs typeface="+mj-cs"/>
        <a:sym typeface="Gill Sans MT"/>
      </a:defRPr>
    </a:lvl7pPr>
    <a:lvl8pPr indent="1600200" defTabSz="457200" latinLnBrk="0">
      <a:defRPr sz="1200">
        <a:latin typeface="+mj-lt"/>
        <a:ea typeface="+mj-ea"/>
        <a:cs typeface="+mj-cs"/>
        <a:sym typeface="Gill Sans MT"/>
      </a:defRPr>
    </a:lvl8pPr>
    <a:lvl9pPr indent="1828800" defTabSz="457200" latinLnBrk="0">
      <a:defRPr sz="1200">
        <a:latin typeface="+mj-lt"/>
        <a:ea typeface="+mj-ea"/>
        <a:cs typeface="+mj-cs"/>
        <a:sym typeface="Gill Sans MT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+mj-lt"/>
                <a:ea typeface="+mj-ea"/>
                <a:cs typeface="+mj-cs"/>
                <a:sym typeface="Gill Sans MT"/>
              </a:defRPr>
            </a:pPr>
          </a:p>
        </p:txBody>
      </p:sp>
      <p:sp>
        <p:nvSpPr>
          <p:cNvPr id="93" name="Title Text"/>
          <p:cNvSpPr txBox="1"/>
          <p:nvPr>
            <p:ph type="title"/>
          </p:nvPr>
        </p:nvSpPr>
        <p:spPr>
          <a:xfrm>
            <a:off x="640080" y="2243826"/>
            <a:ext cx="3291841" cy="1143004"/>
          </a:xfrm>
          <a:prstGeom prst="rect">
            <a:avLst/>
          </a:prstGeom>
          <a:ln>
            <a:solidFill>
              <a:srgbClr val="262626"/>
            </a:solidFill>
          </a:ln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94" name="Picture Placeholder 2"/>
          <p:cNvSpPr/>
          <p:nvPr>
            <p:ph type="pic" idx="21"/>
          </p:nvPr>
        </p:nvSpPr>
        <p:spPr>
          <a:xfrm>
            <a:off x="4572000" y="-42172"/>
            <a:ext cx="4576573" cy="6858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5" name="Body Level One…"/>
          <p:cNvSpPr txBox="1"/>
          <p:nvPr>
            <p:ph type="body" sz="quarter" idx="1"/>
          </p:nvPr>
        </p:nvSpPr>
        <p:spPr>
          <a:xfrm>
            <a:off x="862963" y="3549917"/>
            <a:ext cx="2846074" cy="2194039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 0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half" idx="1"/>
          </p:nvPr>
        </p:nvSpPr>
        <p:spPr>
          <a:xfrm>
            <a:off x="1606044" y="2638044"/>
            <a:ext cx="5937757" cy="3101984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xfrm>
            <a:off x="1106424" y="2386744"/>
            <a:ext cx="6940296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quarter" idx="1"/>
          </p:nvPr>
        </p:nvSpPr>
        <p:spPr>
          <a:xfrm>
            <a:off x="2021395" y="4352464"/>
            <a:ext cx="5101212" cy="1265091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1102239" y="2638044"/>
            <a:ext cx="3288023" cy="310198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Body Level One…"/>
          <p:cNvSpPr txBox="1"/>
          <p:nvPr>
            <p:ph type="body" sz="quarter" idx="1"/>
          </p:nvPr>
        </p:nvSpPr>
        <p:spPr>
          <a:xfrm>
            <a:off x="1102239" y="2313433"/>
            <a:ext cx="3288025" cy="704088"/>
          </a:xfrm>
          <a:prstGeom prst="rect">
            <a:avLst/>
          </a:prstGeom>
        </p:spPr>
        <p:txBody>
          <a:bodyPr anchor="b"/>
          <a:lstStyle>
            <a:lvl1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Text Placeholder 4"/>
          <p:cNvSpPr/>
          <p:nvPr>
            <p:ph type="body" sz="quarter" idx="21"/>
          </p:nvPr>
        </p:nvSpPr>
        <p:spPr>
          <a:xfrm>
            <a:off x="4753735" y="2313432"/>
            <a:ext cx="3290518" cy="704097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+mj-lt"/>
                <a:ea typeface="+mj-ea"/>
                <a:cs typeface="+mj-cs"/>
                <a:sym typeface="Gill Sans MT"/>
              </a:defRPr>
            </a:pPr>
          </a:p>
        </p:txBody>
      </p:sp>
      <p:sp>
        <p:nvSpPr>
          <p:cNvPr id="82" name="Title Text"/>
          <p:cNvSpPr txBox="1"/>
          <p:nvPr>
            <p:ph type="title"/>
          </p:nvPr>
        </p:nvSpPr>
        <p:spPr>
          <a:xfrm>
            <a:off x="640701" y="2243826"/>
            <a:ext cx="3290598" cy="1141501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Body Level One…"/>
          <p:cNvSpPr txBox="1"/>
          <p:nvPr>
            <p:ph type="body" sz="half" idx="1"/>
          </p:nvPr>
        </p:nvSpPr>
        <p:spPr>
          <a:xfrm>
            <a:off x="5052059" y="804672"/>
            <a:ext cx="3611882" cy="5248656"/>
          </a:xfrm>
          <a:prstGeom prst="rect">
            <a:avLst/>
          </a:prstGeom>
        </p:spPr>
        <p:txBody>
          <a:bodyPr/>
          <a:lstStyle>
            <a:lvl1pPr marL="228600" indent="-228600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500062" indent="-271460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7286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9572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11858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Text Placeholder 3"/>
          <p:cNvSpPr/>
          <p:nvPr>
            <p:ph type="body" sz="quarter" idx="21"/>
          </p:nvPr>
        </p:nvSpPr>
        <p:spPr>
          <a:xfrm>
            <a:off x="862961" y="3549917"/>
            <a:ext cx="2846078" cy="219404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2F2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06044" y="964691"/>
            <a:ext cx="5937757" cy="1188724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82879" tIns="182879" rIns="182879" bIns="18287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5103812" y="2438400"/>
            <a:ext cx="35814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240110" y="6299961"/>
            <a:ext cx="365769" cy="201677"/>
          </a:xfrm>
          <a:prstGeom prst="rect">
            <a:avLst/>
          </a:prstGeom>
          <a:solidFill>
            <a:srgbClr val="1D1D1D">
              <a:alpha val="69804"/>
            </a:srgbClr>
          </a:solidFill>
          <a:ln w="12700">
            <a:miter lim="400000"/>
          </a:ln>
        </p:spPr>
        <p:txBody>
          <a:bodyPr lIns="18288" tIns="18288" rIns="18288" bIns="18288" anchor="ctr">
            <a:spAutoFit/>
          </a:bodyPr>
          <a:lstStyle>
            <a:lvl1pPr algn="ctr">
              <a:defRPr sz="11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1pPr>
      <a:lvl2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2pPr>
      <a:lvl3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3pPr>
      <a:lvl4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4pPr>
      <a:lvl5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5pPr>
      <a:lvl6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6pPr>
      <a:lvl7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7pPr>
      <a:lvl8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8pPr>
      <a:lvl9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9pPr>
    </p:titleStyle>
    <p:bodyStyle>
      <a:lvl1pPr marL="408675" marR="0" indent="-3810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1pPr>
      <a:lvl2pPr marL="6849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2pPr>
      <a:lvl3pPr marL="9134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3pPr>
      <a:lvl4pPr marL="11420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4pPr>
      <a:lvl5pPr marL="13706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5pPr>
      <a:lvl6pPr marL="154214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6pPr>
      <a:lvl7pPr marL="17136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7pPr>
      <a:lvl8pPr marL="188505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8pPr>
      <a:lvl9pPr marL="20565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9pPr>
    </p:bodyStyle>
    <p:other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06" name="Title 1"/>
          <p:cNvSpPr txBox="1"/>
          <p:nvPr>
            <p:ph type="title"/>
          </p:nvPr>
        </p:nvSpPr>
        <p:spPr>
          <a:xfrm>
            <a:off x="1200150" y="2386744"/>
            <a:ext cx="6743700" cy="1645925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07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September 12-13,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ontent Placeholder 2"/>
          <p:cNvSpPr txBox="1"/>
          <p:nvPr>
            <p:ph type="body" idx="1"/>
          </p:nvPr>
        </p:nvSpPr>
        <p:spPr>
          <a:xfrm>
            <a:off x="148177" y="1258220"/>
            <a:ext cx="8624800" cy="4341559"/>
          </a:xfrm>
          <a:prstGeom prst="rect">
            <a:avLst/>
          </a:prstGeom>
        </p:spPr>
        <p:txBody>
          <a:bodyPr/>
          <a:lstStyle/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I know not why God’s wondrous grace, 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To me he hath made known,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Nor why, unworthy, Christ in love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Redeemed me for his own.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But “I know whom I have believed, and am persuaded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that he is able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To keep that which I’ve committed </a:t>
            </a:r>
          </a:p>
          <a:p>
            <a:pPr marL="0" indent="19139" algn="ctr" defTabSz="632453">
              <a:spcBef>
                <a:spcPts val="400"/>
              </a:spcBef>
              <a:buSzTx/>
              <a:buNone/>
              <a:defRPr sz="2880"/>
            </a:pPr>
            <a:r>
              <a:t>Unto him against that day.”</a:t>
            </a:r>
          </a:p>
        </p:txBody>
      </p:sp>
      <p:sp>
        <p:nvSpPr>
          <p:cNvPr id="150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I Know Whom I Have Believed</a:t>
            </a:r>
          </a:p>
        </p:txBody>
      </p:sp>
      <p:sp>
        <p:nvSpPr>
          <p:cNvPr id="151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Whittle/McGranahan</a:t>
            </a:r>
          </a:p>
        </p:txBody>
      </p:sp>
      <p:sp>
        <p:nvSpPr>
          <p:cNvPr id="152" name="TextBox 5"/>
          <p:cNvSpPr txBox="1"/>
          <p:nvPr/>
        </p:nvSpPr>
        <p:spPr>
          <a:xfrm>
            <a:off x="4022295" y="6156249"/>
            <a:ext cx="5075993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712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ontent Placeholder 2"/>
          <p:cNvSpPr txBox="1"/>
          <p:nvPr>
            <p:ph type="body" idx="1"/>
          </p:nvPr>
        </p:nvSpPr>
        <p:spPr>
          <a:xfrm>
            <a:off x="148177" y="1247316"/>
            <a:ext cx="8624800" cy="4594844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I know not how this saving faith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To me he did impart,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Nor how believing in his Word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Wrought peace within my heart.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But “I know whom I have believed, and am persuaded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that he is able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To keep that which I’ve committed 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Unto him against that day.”</a:t>
            </a:r>
          </a:p>
        </p:txBody>
      </p:sp>
      <p:sp>
        <p:nvSpPr>
          <p:cNvPr id="155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I Know Whom I Have Believed</a:t>
            </a:r>
          </a:p>
        </p:txBody>
      </p:sp>
      <p:sp>
        <p:nvSpPr>
          <p:cNvPr id="156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Whittle/McGranahan</a:t>
            </a:r>
          </a:p>
        </p:txBody>
      </p:sp>
      <p:sp>
        <p:nvSpPr>
          <p:cNvPr id="157" name="TextBox 5"/>
          <p:cNvSpPr txBox="1"/>
          <p:nvPr/>
        </p:nvSpPr>
        <p:spPr>
          <a:xfrm>
            <a:off x="4022295" y="6156249"/>
            <a:ext cx="5075993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712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ontent Placeholder 2"/>
          <p:cNvSpPr txBox="1"/>
          <p:nvPr>
            <p:ph type="body" idx="1"/>
          </p:nvPr>
        </p:nvSpPr>
        <p:spPr>
          <a:xfrm>
            <a:off x="148177" y="1247316"/>
            <a:ext cx="8624800" cy="4594844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I know not how the Spirit moves,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Convincing men of sin,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Revealing Jesus through the Word,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Creating faith in him.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But “I know whom I have believed, and am persuaded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that he is able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To keep that which I’ve committed 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Unto him against that day.”</a:t>
            </a:r>
          </a:p>
        </p:txBody>
      </p:sp>
      <p:sp>
        <p:nvSpPr>
          <p:cNvPr id="160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I Know Whom I Have Believed</a:t>
            </a:r>
          </a:p>
        </p:txBody>
      </p:sp>
      <p:sp>
        <p:nvSpPr>
          <p:cNvPr id="161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Whittle/McGranahan</a:t>
            </a:r>
          </a:p>
        </p:txBody>
      </p:sp>
      <p:sp>
        <p:nvSpPr>
          <p:cNvPr id="162" name="TextBox 5"/>
          <p:cNvSpPr txBox="1"/>
          <p:nvPr/>
        </p:nvSpPr>
        <p:spPr>
          <a:xfrm>
            <a:off x="4022295" y="6156249"/>
            <a:ext cx="5075993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712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ontent Placeholder 2"/>
          <p:cNvSpPr txBox="1"/>
          <p:nvPr>
            <p:ph type="body" idx="1"/>
          </p:nvPr>
        </p:nvSpPr>
        <p:spPr>
          <a:xfrm>
            <a:off x="148177" y="1247316"/>
            <a:ext cx="8624800" cy="4594844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I know not what of good or ill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May be reserved for me,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Of weary ways or golden days,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Before his face I see.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But “I know whom I have believed, and am persuaded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that he is able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To keep that which I’ve committed 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Unto him against that day.”</a:t>
            </a:r>
          </a:p>
        </p:txBody>
      </p:sp>
      <p:sp>
        <p:nvSpPr>
          <p:cNvPr id="165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I Know Whom I Have Believed</a:t>
            </a:r>
          </a:p>
        </p:txBody>
      </p:sp>
      <p:sp>
        <p:nvSpPr>
          <p:cNvPr id="166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Whittle/McGranahan</a:t>
            </a:r>
          </a:p>
        </p:txBody>
      </p:sp>
      <p:sp>
        <p:nvSpPr>
          <p:cNvPr id="167" name="TextBox 5"/>
          <p:cNvSpPr txBox="1"/>
          <p:nvPr/>
        </p:nvSpPr>
        <p:spPr>
          <a:xfrm>
            <a:off x="4022295" y="6156249"/>
            <a:ext cx="5075993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712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ontent Placeholder 2"/>
          <p:cNvSpPr txBox="1"/>
          <p:nvPr>
            <p:ph type="body" idx="1"/>
          </p:nvPr>
        </p:nvSpPr>
        <p:spPr>
          <a:xfrm>
            <a:off x="148177" y="1247316"/>
            <a:ext cx="8624800" cy="4594844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I know not when my Lord may come, 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At night or noonday fair,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Nor if I’ll walk the vale with him,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Or “meet him in the air.”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But “I know whom I have believed, and am persuaded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that he is able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To keep that which I’ve committed 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Unto him against that day.”</a:t>
            </a:r>
          </a:p>
        </p:txBody>
      </p:sp>
      <p:sp>
        <p:nvSpPr>
          <p:cNvPr id="170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I Know Whom I Have Believed</a:t>
            </a:r>
          </a:p>
        </p:txBody>
      </p:sp>
      <p:sp>
        <p:nvSpPr>
          <p:cNvPr id="171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Whittle/McGranahan</a:t>
            </a:r>
          </a:p>
        </p:txBody>
      </p:sp>
      <p:sp>
        <p:nvSpPr>
          <p:cNvPr id="172" name="TextBox 5"/>
          <p:cNvSpPr txBox="1"/>
          <p:nvPr/>
        </p:nvSpPr>
        <p:spPr>
          <a:xfrm>
            <a:off x="4022295" y="6156249"/>
            <a:ext cx="5075993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712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ontent Placeholder 2"/>
          <p:cNvSpPr txBox="1"/>
          <p:nvPr>
            <p:ph type="body" idx="1"/>
          </p:nvPr>
        </p:nvSpPr>
        <p:spPr>
          <a:xfrm>
            <a:off x="685345" y="1284858"/>
            <a:ext cx="7810070" cy="4690642"/>
          </a:xfrm>
          <a:prstGeom prst="rect">
            <a:avLst/>
          </a:prstGeom>
        </p:spPr>
        <p:txBody>
          <a:bodyPr/>
          <a:lstStyle/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Now unto Him Who is able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to keep you from falling,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And to make you stand in His presence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blameless and with great joy,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To the only God, our Savior,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through Jesus Christ, our Lord,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Be the glory and the majesty, dominion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and authority, both now and forever,  Amen.</a:t>
            </a:r>
          </a:p>
        </p:txBody>
      </p:sp>
      <p:sp>
        <p:nvSpPr>
          <p:cNvPr id="175" name="TextBox 3"/>
          <p:cNvSpPr txBox="1"/>
          <p:nvPr/>
        </p:nvSpPr>
        <p:spPr>
          <a:xfrm>
            <a:off x="2030010" y="440138"/>
            <a:ext cx="5075995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Jude’s Benediction</a:t>
            </a:r>
          </a:p>
        </p:txBody>
      </p:sp>
      <p:sp>
        <p:nvSpPr>
          <p:cNvPr id="176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 24, 25</a:t>
            </a:r>
          </a:p>
        </p:txBody>
      </p:sp>
      <p:sp>
        <p:nvSpPr>
          <p:cNvPr id="177" name="TextBox 5"/>
          <p:cNvSpPr txBox="1"/>
          <p:nvPr/>
        </p:nvSpPr>
        <p:spPr>
          <a:xfrm>
            <a:off x="3852174" y="6079306"/>
            <a:ext cx="5075993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437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ontent Placeholder 2"/>
          <p:cNvSpPr txBox="1"/>
          <p:nvPr>
            <p:ph type="body" idx="1"/>
          </p:nvPr>
        </p:nvSpPr>
        <p:spPr>
          <a:xfrm>
            <a:off x="354607" y="1421768"/>
            <a:ext cx="8434786" cy="4193406"/>
          </a:xfrm>
          <a:prstGeom prst="rect">
            <a:avLst/>
          </a:prstGeom>
        </p:spPr>
        <p:txBody>
          <a:bodyPr/>
          <a:lstStyle/>
          <a:p>
            <a:pPr marL="0" indent="18342" algn="ctr" defTabSz="606101">
              <a:spcBef>
                <a:spcPts val="400"/>
              </a:spcBef>
              <a:buSzTx/>
              <a:buNone/>
              <a:defRPr sz="2760"/>
            </a:pPr>
            <a:r>
              <a:t>My hope is built on nothing less </a:t>
            </a:r>
          </a:p>
          <a:p>
            <a:pPr marL="0" indent="18342" algn="ctr" defTabSz="606101">
              <a:spcBef>
                <a:spcPts val="400"/>
              </a:spcBef>
              <a:buSzTx/>
              <a:buNone/>
              <a:defRPr sz="2760"/>
            </a:pPr>
            <a:r>
              <a:t>Than Jesus’ blood and righteousness;</a:t>
            </a:r>
          </a:p>
          <a:p>
            <a:pPr marL="0" indent="18342" algn="ctr" defTabSz="606101">
              <a:spcBef>
                <a:spcPts val="400"/>
              </a:spcBef>
              <a:buSzTx/>
              <a:buNone/>
              <a:defRPr sz="2760"/>
            </a:pPr>
            <a:r>
              <a:t>I dare not trust the sweetest frame,</a:t>
            </a:r>
          </a:p>
          <a:p>
            <a:pPr marL="0" indent="18342" algn="ctr" defTabSz="606101">
              <a:spcBef>
                <a:spcPts val="400"/>
              </a:spcBef>
              <a:buSzTx/>
              <a:buNone/>
              <a:defRPr sz="2760"/>
            </a:pPr>
            <a:r>
              <a:t>But wholly lean on Jesus’ name.</a:t>
            </a:r>
          </a:p>
          <a:p>
            <a:pPr marL="0" indent="18342" algn="ctr" defTabSz="606101">
              <a:spcBef>
                <a:spcPts val="400"/>
              </a:spcBef>
              <a:buSzTx/>
              <a:buNone/>
              <a:defRPr sz="2760"/>
            </a:pPr>
          </a:p>
          <a:p>
            <a:pPr marL="0" indent="18342" algn="ctr" defTabSz="606101">
              <a:spcBef>
                <a:spcPts val="400"/>
              </a:spcBef>
              <a:buSzTx/>
              <a:buNone/>
              <a:defRPr sz="2760"/>
            </a:pPr>
            <a:r>
              <a:t>On Christ the solid Rock, I stand;</a:t>
            </a:r>
          </a:p>
          <a:p>
            <a:pPr marL="0" indent="18342" algn="ctr" defTabSz="606101">
              <a:spcBef>
                <a:spcPts val="400"/>
              </a:spcBef>
              <a:buSzTx/>
              <a:buNone/>
              <a:defRPr sz="2760"/>
            </a:pPr>
            <a:r>
              <a:t>All other ground is sinking sand, </a:t>
            </a:r>
          </a:p>
          <a:p>
            <a:pPr marL="0" indent="18342" algn="ctr" defTabSz="606101">
              <a:spcBef>
                <a:spcPts val="400"/>
              </a:spcBef>
              <a:buSzTx/>
              <a:buNone/>
              <a:defRPr sz="2760"/>
            </a:pPr>
            <a:r>
              <a:t>All other ground is sinking sand.</a:t>
            </a:r>
          </a:p>
        </p:txBody>
      </p:sp>
      <p:sp>
        <p:nvSpPr>
          <p:cNvPr id="110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The Solid Rock</a:t>
            </a:r>
          </a:p>
        </p:txBody>
      </p:sp>
      <p:sp>
        <p:nvSpPr>
          <p:cNvPr id="111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Mote/Bradbury/Sterling</a:t>
            </a:r>
          </a:p>
        </p:txBody>
      </p:sp>
      <p:sp>
        <p:nvSpPr>
          <p:cNvPr id="112" name="TextBox 5"/>
          <p:cNvSpPr txBox="1"/>
          <p:nvPr/>
        </p:nvSpPr>
        <p:spPr>
          <a:xfrm>
            <a:off x="4022295" y="6156249"/>
            <a:ext cx="5075993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381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ontent Placeholder 2"/>
          <p:cNvSpPr txBox="1"/>
          <p:nvPr>
            <p:ph type="body" idx="1"/>
          </p:nvPr>
        </p:nvSpPr>
        <p:spPr>
          <a:xfrm>
            <a:off x="354607" y="1421768"/>
            <a:ext cx="8434786" cy="4193406"/>
          </a:xfrm>
          <a:prstGeom prst="rect">
            <a:avLst/>
          </a:prstGeom>
        </p:spPr>
        <p:txBody>
          <a:bodyPr/>
          <a:lstStyle/>
          <a:p>
            <a:pPr marL="0" indent="18342" algn="ctr" defTabSz="606101">
              <a:spcBef>
                <a:spcPts val="400"/>
              </a:spcBef>
              <a:buSzTx/>
              <a:buNone/>
              <a:defRPr sz="2760"/>
            </a:pPr>
            <a:r>
              <a:t>When darkness seems to hide His face,</a:t>
            </a:r>
          </a:p>
          <a:p>
            <a:pPr marL="0" indent="18342" algn="ctr" defTabSz="606101">
              <a:spcBef>
                <a:spcPts val="400"/>
              </a:spcBef>
              <a:buSzTx/>
              <a:buNone/>
              <a:defRPr sz="2760"/>
            </a:pPr>
            <a:r>
              <a:t>I rest on His unchanging grace;</a:t>
            </a:r>
          </a:p>
          <a:p>
            <a:pPr marL="0" indent="18342" algn="ctr" defTabSz="606101">
              <a:spcBef>
                <a:spcPts val="400"/>
              </a:spcBef>
              <a:buSzTx/>
              <a:buNone/>
              <a:defRPr sz="2760"/>
            </a:pPr>
            <a:r>
              <a:t>In ev’ry high and stormy gale,</a:t>
            </a:r>
          </a:p>
          <a:p>
            <a:pPr marL="0" indent="18342" algn="ctr" defTabSz="606101">
              <a:spcBef>
                <a:spcPts val="400"/>
              </a:spcBef>
              <a:buSzTx/>
              <a:buNone/>
              <a:defRPr sz="2760"/>
            </a:pPr>
            <a:r>
              <a:t>My anchor holds within the veil.</a:t>
            </a:r>
          </a:p>
          <a:p>
            <a:pPr marL="0" indent="18342" algn="ctr" defTabSz="606101">
              <a:spcBef>
                <a:spcPts val="400"/>
              </a:spcBef>
              <a:buSzTx/>
              <a:buNone/>
              <a:defRPr sz="2760"/>
            </a:pPr>
          </a:p>
          <a:p>
            <a:pPr marL="0" indent="18342" algn="ctr" defTabSz="606101">
              <a:spcBef>
                <a:spcPts val="400"/>
              </a:spcBef>
              <a:buSzTx/>
              <a:buNone/>
              <a:defRPr sz="2760"/>
            </a:pPr>
            <a:r>
              <a:t>On Christ the solid Rock, I stand;</a:t>
            </a:r>
          </a:p>
          <a:p>
            <a:pPr marL="0" indent="18342" algn="ctr" defTabSz="606101">
              <a:spcBef>
                <a:spcPts val="400"/>
              </a:spcBef>
              <a:buSzTx/>
              <a:buNone/>
              <a:defRPr sz="2760"/>
            </a:pPr>
            <a:r>
              <a:t>All other ground is sinking sand, </a:t>
            </a:r>
          </a:p>
          <a:p>
            <a:pPr marL="0" indent="18342" algn="ctr" defTabSz="606101">
              <a:spcBef>
                <a:spcPts val="400"/>
              </a:spcBef>
              <a:buSzTx/>
              <a:buNone/>
              <a:defRPr sz="2760"/>
            </a:pPr>
            <a:r>
              <a:t>All other ground is sinking sand.</a:t>
            </a:r>
          </a:p>
        </p:txBody>
      </p:sp>
      <p:sp>
        <p:nvSpPr>
          <p:cNvPr id="115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The Solid Rock</a:t>
            </a:r>
          </a:p>
        </p:txBody>
      </p:sp>
      <p:sp>
        <p:nvSpPr>
          <p:cNvPr id="116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Mote/Bradbury/Sterling</a:t>
            </a:r>
          </a:p>
        </p:txBody>
      </p:sp>
      <p:sp>
        <p:nvSpPr>
          <p:cNvPr id="117" name="TextBox 5"/>
          <p:cNvSpPr txBox="1"/>
          <p:nvPr/>
        </p:nvSpPr>
        <p:spPr>
          <a:xfrm>
            <a:off x="4022295" y="6156249"/>
            <a:ext cx="5075993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381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ontent Placeholder 2"/>
          <p:cNvSpPr txBox="1"/>
          <p:nvPr>
            <p:ph type="body" idx="1"/>
          </p:nvPr>
        </p:nvSpPr>
        <p:spPr>
          <a:xfrm>
            <a:off x="354607" y="1421768"/>
            <a:ext cx="8434786" cy="4193406"/>
          </a:xfrm>
          <a:prstGeom prst="rect">
            <a:avLst/>
          </a:prstGeom>
        </p:spPr>
        <p:txBody>
          <a:bodyPr/>
          <a:lstStyle/>
          <a:p>
            <a:pPr marL="0" indent="18342" algn="ctr" defTabSz="606101">
              <a:spcBef>
                <a:spcPts val="400"/>
              </a:spcBef>
              <a:buSzTx/>
              <a:buNone/>
              <a:defRPr sz="2760"/>
            </a:pPr>
            <a:r>
              <a:t>His oath, His covenant, His blood,</a:t>
            </a:r>
          </a:p>
          <a:p>
            <a:pPr marL="0" indent="18342" algn="ctr" defTabSz="606101">
              <a:spcBef>
                <a:spcPts val="400"/>
              </a:spcBef>
              <a:buSzTx/>
              <a:buNone/>
              <a:defRPr sz="2760"/>
            </a:pPr>
            <a:r>
              <a:t>Support me in the whelming flood;</a:t>
            </a:r>
          </a:p>
          <a:p>
            <a:pPr marL="0" indent="18342" algn="ctr" defTabSz="606101">
              <a:spcBef>
                <a:spcPts val="400"/>
              </a:spcBef>
              <a:buSzTx/>
              <a:buNone/>
              <a:defRPr sz="2760"/>
            </a:pPr>
            <a:r>
              <a:t>When all around my soul gives way,</a:t>
            </a:r>
          </a:p>
          <a:p>
            <a:pPr marL="0" indent="18342" algn="ctr" defTabSz="606101">
              <a:spcBef>
                <a:spcPts val="400"/>
              </a:spcBef>
              <a:buSzTx/>
              <a:buNone/>
              <a:defRPr sz="2760"/>
            </a:pPr>
            <a:r>
              <a:t>He then is all my hope and stay.</a:t>
            </a:r>
          </a:p>
          <a:p>
            <a:pPr marL="0" indent="18342" algn="ctr" defTabSz="606101">
              <a:spcBef>
                <a:spcPts val="400"/>
              </a:spcBef>
              <a:buSzTx/>
              <a:buNone/>
              <a:defRPr sz="2760"/>
            </a:pPr>
          </a:p>
          <a:p>
            <a:pPr marL="0" indent="18342" algn="ctr" defTabSz="606101">
              <a:spcBef>
                <a:spcPts val="400"/>
              </a:spcBef>
              <a:buSzTx/>
              <a:buNone/>
              <a:defRPr sz="2760"/>
            </a:pPr>
            <a:r>
              <a:t>On Christ the solid Rock, I stand;</a:t>
            </a:r>
          </a:p>
          <a:p>
            <a:pPr marL="0" indent="18342" algn="ctr" defTabSz="606101">
              <a:spcBef>
                <a:spcPts val="400"/>
              </a:spcBef>
              <a:buSzTx/>
              <a:buNone/>
              <a:defRPr sz="2760"/>
            </a:pPr>
            <a:r>
              <a:t>All other ground is sinking sand, </a:t>
            </a:r>
          </a:p>
          <a:p>
            <a:pPr marL="0" indent="18342" algn="ctr" defTabSz="606101">
              <a:spcBef>
                <a:spcPts val="400"/>
              </a:spcBef>
              <a:buSzTx/>
              <a:buNone/>
              <a:defRPr sz="2760"/>
            </a:pPr>
            <a:r>
              <a:t>All other ground is sinking sand.</a:t>
            </a:r>
          </a:p>
        </p:txBody>
      </p:sp>
      <p:sp>
        <p:nvSpPr>
          <p:cNvPr id="120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The Solid Rock</a:t>
            </a:r>
          </a:p>
        </p:txBody>
      </p:sp>
      <p:sp>
        <p:nvSpPr>
          <p:cNvPr id="121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Mote/Bradbury/Sterling</a:t>
            </a:r>
          </a:p>
        </p:txBody>
      </p:sp>
      <p:sp>
        <p:nvSpPr>
          <p:cNvPr id="122" name="TextBox 5"/>
          <p:cNvSpPr txBox="1"/>
          <p:nvPr/>
        </p:nvSpPr>
        <p:spPr>
          <a:xfrm>
            <a:off x="4022295" y="6156249"/>
            <a:ext cx="5075993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381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ontent Placeholder 2"/>
          <p:cNvSpPr txBox="1"/>
          <p:nvPr>
            <p:ph type="body" idx="1"/>
          </p:nvPr>
        </p:nvSpPr>
        <p:spPr>
          <a:xfrm>
            <a:off x="354607" y="1421768"/>
            <a:ext cx="8434786" cy="4193406"/>
          </a:xfrm>
          <a:prstGeom prst="rect">
            <a:avLst/>
          </a:prstGeom>
        </p:spPr>
        <p:txBody>
          <a:bodyPr/>
          <a:lstStyle/>
          <a:p>
            <a:pPr marL="0" indent="18342" algn="ctr" defTabSz="606101">
              <a:spcBef>
                <a:spcPts val="400"/>
              </a:spcBef>
              <a:buSzTx/>
              <a:buNone/>
              <a:defRPr sz="2760"/>
            </a:pPr>
            <a:r>
              <a:t>When He shall come with trumpet sound,</a:t>
            </a:r>
          </a:p>
          <a:p>
            <a:pPr marL="0" indent="18342" algn="ctr" defTabSz="606101">
              <a:spcBef>
                <a:spcPts val="400"/>
              </a:spcBef>
              <a:buSzTx/>
              <a:buNone/>
              <a:defRPr sz="2760"/>
            </a:pPr>
            <a:r>
              <a:t>Oh, may I then in Him be found;</a:t>
            </a:r>
          </a:p>
          <a:p>
            <a:pPr marL="0" indent="18342" algn="ctr" defTabSz="606101">
              <a:spcBef>
                <a:spcPts val="400"/>
              </a:spcBef>
              <a:buSzTx/>
              <a:buNone/>
              <a:defRPr sz="2760"/>
            </a:pPr>
            <a:r>
              <a:t>Dressed in His righteousness alone,</a:t>
            </a:r>
          </a:p>
          <a:p>
            <a:pPr marL="0" indent="18342" algn="ctr" defTabSz="606101">
              <a:spcBef>
                <a:spcPts val="400"/>
              </a:spcBef>
              <a:buSzTx/>
              <a:buNone/>
              <a:defRPr sz="2760"/>
            </a:pPr>
            <a:r>
              <a:t>Faultless to stand before the throne.</a:t>
            </a:r>
          </a:p>
          <a:p>
            <a:pPr marL="0" indent="18342" algn="ctr" defTabSz="606101">
              <a:spcBef>
                <a:spcPts val="400"/>
              </a:spcBef>
              <a:buSzTx/>
              <a:buNone/>
              <a:defRPr sz="2760"/>
            </a:pPr>
          </a:p>
          <a:p>
            <a:pPr marL="0" indent="18342" algn="ctr" defTabSz="606101">
              <a:spcBef>
                <a:spcPts val="400"/>
              </a:spcBef>
              <a:buSzTx/>
              <a:buNone/>
              <a:defRPr sz="2760"/>
            </a:pPr>
            <a:r>
              <a:t>On Christ the solid Rock, I stand;</a:t>
            </a:r>
          </a:p>
          <a:p>
            <a:pPr marL="0" indent="18342" algn="ctr" defTabSz="606101">
              <a:spcBef>
                <a:spcPts val="400"/>
              </a:spcBef>
              <a:buSzTx/>
              <a:buNone/>
              <a:defRPr sz="2760"/>
            </a:pPr>
            <a:r>
              <a:t>All other ground is sinking sand, </a:t>
            </a:r>
          </a:p>
          <a:p>
            <a:pPr marL="0" indent="18342" algn="ctr" defTabSz="606101">
              <a:spcBef>
                <a:spcPts val="400"/>
              </a:spcBef>
              <a:buSzTx/>
              <a:buNone/>
              <a:defRPr sz="2760"/>
            </a:pPr>
            <a:r>
              <a:t>All other ground is sinking sand.</a:t>
            </a:r>
          </a:p>
        </p:txBody>
      </p:sp>
      <p:sp>
        <p:nvSpPr>
          <p:cNvPr id="125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The Solid Rock</a:t>
            </a:r>
          </a:p>
        </p:txBody>
      </p:sp>
      <p:sp>
        <p:nvSpPr>
          <p:cNvPr id="126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Mote/Bradbury/Sterling</a:t>
            </a:r>
          </a:p>
        </p:txBody>
      </p:sp>
      <p:sp>
        <p:nvSpPr>
          <p:cNvPr id="127" name="TextBox 5"/>
          <p:cNvSpPr txBox="1"/>
          <p:nvPr/>
        </p:nvSpPr>
        <p:spPr>
          <a:xfrm>
            <a:off x="4022295" y="6156249"/>
            <a:ext cx="5075993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381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ontent Placeholder 2"/>
          <p:cNvSpPr txBox="1"/>
          <p:nvPr>
            <p:ph type="body" idx="1"/>
          </p:nvPr>
        </p:nvSpPr>
        <p:spPr>
          <a:xfrm>
            <a:off x="481751" y="1242826"/>
            <a:ext cx="8060637" cy="4372348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When peace, like a river,  attendeth my way,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When sorrows like sea billows roll;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Whatever my lot, thou hast taught me to say,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It is well, it is well with my soul.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It is well (it is well) with my soul (with my soul)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It is well, it is well with my soul.</a:t>
            </a:r>
          </a:p>
        </p:txBody>
      </p:sp>
      <p:sp>
        <p:nvSpPr>
          <p:cNvPr id="130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When Peace Like a River</a:t>
            </a:r>
          </a:p>
        </p:txBody>
      </p:sp>
      <p:sp>
        <p:nvSpPr>
          <p:cNvPr id="131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Spafford/Bliss</a:t>
            </a:r>
          </a:p>
        </p:txBody>
      </p:sp>
      <p:sp>
        <p:nvSpPr>
          <p:cNvPr id="132" name="TextBox 5"/>
          <p:cNvSpPr txBox="1"/>
          <p:nvPr/>
        </p:nvSpPr>
        <p:spPr>
          <a:xfrm>
            <a:off x="4022295" y="6156249"/>
            <a:ext cx="5075993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580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ontent Placeholder 2"/>
          <p:cNvSpPr txBox="1"/>
          <p:nvPr>
            <p:ph type="body" idx="1"/>
          </p:nvPr>
        </p:nvSpPr>
        <p:spPr>
          <a:xfrm>
            <a:off x="231124" y="1242826"/>
            <a:ext cx="8865152" cy="4372348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Though Satan should buffet, though trials should come,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Let this blest assurance control, 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That Christ has regarded my helpless estate,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And has shed his own blood for my soul.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It is well (it is well) with my soul (with my soul)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It is well, it is well with my soul.</a:t>
            </a:r>
          </a:p>
        </p:txBody>
      </p:sp>
      <p:sp>
        <p:nvSpPr>
          <p:cNvPr id="135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When Peace Like a River</a:t>
            </a:r>
          </a:p>
        </p:txBody>
      </p:sp>
      <p:sp>
        <p:nvSpPr>
          <p:cNvPr id="136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Spafford/Bliss</a:t>
            </a:r>
          </a:p>
        </p:txBody>
      </p:sp>
      <p:sp>
        <p:nvSpPr>
          <p:cNvPr id="137" name="TextBox 5"/>
          <p:cNvSpPr txBox="1"/>
          <p:nvPr/>
        </p:nvSpPr>
        <p:spPr>
          <a:xfrm>
            <a:off x="4022295" y="6156249"/>
            <a:ext cx="5075993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580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ontent Placeholder 2"/>
          <p:cNvSpPr txBox="1"/>
          <p:nvPr>
            <p:ph type="body" idx="1"/>
          </p:nvPr>
        </p:nvSpPr>
        <p:spPr>
          <a:xfrm>
            <a:off x="481751" y="1242826"/>
            <a:ext cx="8060637" cy="4372348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My sin- O the bliss of this glorious thought!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My sin, not in part, but the whole,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Is nailed to the cross and I bear it no more;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Praise the Lord, praise the Lord, O my soul!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It is well (it is well) with my soul (with my soul)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It is well, it is well with my soul.</a:t>
            </a:r>
          </a:p>
        </p:txBody>
      </p:sp>
      <p:sp>
        <p:nvSpPr>
          <p:cNvPr id="140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When Peace Like a River</a:t>
            </a:r>
          </a:p>
        </p:txBody>
      </p:sp>
      <p:sp>
        <p:nvSpPr>
          <p:cNvPr id="141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Spafford/Bliss</a:t>
            </a:r>
          </a:p>
        </p:txBody>
      </p:sp>
      <p:sp>
        <p:nvSpPr>
          <p:cNvPr id="142" name="TextBox 5"/>
          <p:cNvSpPr txBox="1"/>
          <p:nvPr/>
        </p:nvSpPr>
        <p:spPr>
          <a:xfrm>
            <a:off x="4022295" y="6156249"/>
            <a:ext cx="5075993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580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ontent Placeholder 2"/>
          <p:cNvSpPr txBox="1"/>
          <p:nvPr>
            <p:ph type="body" idx="1"/>
          </p:nvPr>
        </p:nvSpPr>
        <p:spPr>
          <a:xfrm>
            <a:off x="332675" y="1242826"/>
            <a:ext cx="8478651" cy="4372348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O Lord, haste the day when the faith shall be sight,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The clouds be rolled back as a scroll,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The trump shall resound and the Lord shall descend;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“Even so” it is well with my soul.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It is well (it is well) with my soul (with my soul)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It is well, it is well with my soul.</a:t>
            </a:r>
          </a:p>
        </p:txBody>
      </p:sp>
      <p:sp>
        <p:nvSpPr>
          <p:cNvPr id="145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When Peace Like a River</a:t>
            </a:r>
          </a:p>
        </p:txBody>
      </p:sp>
      <p:sp>
        <p:nvSpPr>
          <p:cNvPr id="146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Spafford/Bliss</a:t>
            </a:r>
          </a:p>
        </p:txBody>
      </p:sp>
      <p:sp>
        <p:nvSpPr>
          <p:cNvPr id="147" name="TextBox 5"/>
          <p:cNvSpPr txBox="1"/>
          <p:nvPr/>
        </p:nvSpPr>
        <p:spPr>
          <a:xfrm>
            <a:off x="4022295" y="6156249"/>
            <a:ext cx="5075993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580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9BAFB5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Gill Sans MT"/>
        <a:ea typeface="Gill Sans MT"/>
        <a:cs typeface="Gill Sans MT"/>
      </a:majorFont>
      <a:minorFont>
        <a:latin typeface="Helvetica"/>
        <a:ea typeface="Helvetica"/>
        <a:cs typeface="Helvetica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Gill Sans MT"/>
        <a:ea typeface="Gill Sans MT"/>
        <a:cs typeface="Gill Sans MT"/>
      </a:majorFont>
      <a:minorFont>
        <a:latin typeface="Helvetica"/>
        <a:ea typeface="Helvetica"/>
        <a:cs typeface="Helvetica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