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Gill Sans MT"/>
              </a:defRPr>
            </a:pPr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1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097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Gill Sans MT"/>
              </a:defRPr>
            </a:pP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1" y="3549917"/>
            <a:ext cx="2846078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9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1"/>
          <p:cNvSpPr txBox="1"/>
          <p:nvPr>
            <p:ph type="title"/>
          </p:nvPr>
        </p:nvSpPr>
        <p:spPr>
          <a:xfrm>
            <a:off x="1200150" y="2386744"/>
            <a:ext cx="6743700" cy="16459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07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September 12-13,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ontent Placeholder 2"/>
          <p:cNvSpPr txBox="1"/>
          <p:nvPr>
            <p:ph type="body" idx="1"/>
          </p:nvPr>
        </p:nvSpPr>
        <p:spPr>
          <a:xfrm>
            <a:off x="148177" y="1258220"/>
            <a:ext cx="8624800" cy="4341559"/>
          </a:xfrm>
          <a:prstGeom prst="rect">
            <a:avLst/>
          </a:prstGeom>
        </p:spPr>
        <p:txBody>
          <a:bodyPr/>
          <a:lstStyle/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I know not why God’s wondrous grace, 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To me he hath made known,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Nor why, unworthy, Christ in love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Redeemed me for his own.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But “I know whom I have believed, and am persuaded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that he is able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To keep that which I’ve committed 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Unto him against that day.”</a:t>
            </a:r>
          </a:p>
        </p:txBody>
      </p:sp>
      <p:sp>
        <p:nvSpPr>
          <p:cNvPr id="150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Know Whom I Have Believed</a:t>
            </a:r>
          </a:p>
        </p:txBody>
      </p:sp>
      <p:sp>
        <p:nvSpPr>
          <p:cNvPr id="15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Whittle/McGranahan</a:t>
            </a:r>
          </a:p>
        </p:txBody>
      </p:sp>
      <p:sp>
        <p:nvSpPr>
          <p:cNvPr id="152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ontent Placeholder 2"/>
          <p:cNvSpPr txBox="1"/>
          <p:nvPr>
            <p:ph type="body" idx="1"/>
          </p:nvPr>
        </p:nvSpPr>
        <p:spPr>
          <a:xfrm>
            <a:off x="148177" y="1247316"/>
            <a:ext cx="8624800" cy="459484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 know not how this saving faith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To me he did impart,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Nor how believing in his Word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Wrought peace within my heart.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But “I know whom I have believed, and am persuaded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that he is able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To keep that which I’ve committed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Unto him against that day.”</a:t>
            </a:r>
          </a:p>
        </p:txBody>
      </p:sp>
      <p:sp>
        <p:nvSpPr>
          <p:cNvPr id="155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Know Whom I Have Believed</a:t>
            </a:r>
          </a:p>
        </p:txBody>
      </p:sp>
      <p:sp>
        <p:nvSpPr>
          <p:cNvPr id="15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Whittle/McGranahan</a:t>
            </a:r>
          </a:p>
        </p:txBody>
      </p:sp>
      <p:sp>
        <p:nvSpPr>
          <p:cNvPr id="157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/>
          <p:cNvSpPr txBox="1"/>
          <p:nvPr>
            <p:ph type="body" idx="1"/>
          </p:nvPr>
        </p:nvSpPr>
        <p:spPr>
          <a:xfrm>
            <a:off x="148177" y="1247316"/>
            <a:ext cx="8624800" cy="459484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 know not how the Spirit moves,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Convincing men of sin,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Revealing Jesus through the Word,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Creating faith in him.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But “I know whom I have believed, and am persuaded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that he is able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To keep that which I’ve committed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Unto him against that day.”</a:t>
            </a:r>
          </a:p>
        </p:txBody>
      </p:sp>
      <p:sp>
        <p:nvSpPr>
          <p:cNvPr id="160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Know Whom I Have Believed</a:t>
            </a:r>
          </a:p>
        </p:txBody>
      </p:sp>
      <p:sp>
        <p:nvSpPr>
          <p:cNvPr id="16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Whittle/McGranahan</a:t>
            </a:r>
          </a:p>
        </p:txBody>
      </p:sp>
      <p:sp>
        <p:nvSpPr>
          <p:cNvPr id="162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ontent Placeholder 2"/>
          <p:cNvSpPr txBox="1"/>
          <p:nvPr>
            <p:ph type="body" idx="1"/>
          </p:nvPr>
        </p:nvSpPr>
        <p:spPr>
          <a:xfrm>
            <a:off x="148177" y="1247316"/>
            <a:ext cx="8624800" cy="459484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 know not what of good or ill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May be reserved for me,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Of weary ways or golden days,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Before his face I see.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But “I know whom I have believed, and am persuaded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that he is able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To keep that which I’ve committed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Unto him against that day.”</a:t>
            </a:r>
          </a:p>
        </p:txBody>
      </p:sp>
      <p:sp>
        <p:nvSpPr>
          <p:cNvPr id="165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Know Whom I Have Believed</a:t>
            </a:r>
          </a:p>
        </p:txBody>
      </p:sp>
      <p:sp>
        <p:nvSpPr>
          <p:cNvPr id="16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Whittle/McGranahan</a:t>
            </a:r>
          </a:p>
        </p:txBody>
      </p:sp>
      <p:sp>
        <p:nvSpPr>
          <p:cNvPr id="167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ontent Placeholder 2"/>
          <p:cNvSpPr txBox="1"/>
          <p:nvPr>
            <p:ph type="body" idx="1"/>
          </p:nvPr>
        </p:nvSpPr>
        <p:spPr>
          <a:xfrm>
            <a:off x="148177" y="1247316"/>
            <a:ext cx="8624800" cy="459484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 know not when my Lord may come,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At night or noonday fair,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Nor if I’ll walk the vale with him,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Or “meet him in the air.”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But “I know whom I have believed, and am persuaded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that he is able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To keep that which I’ve committed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Unto him against that day.”</a:t>
            </a:r>
          </a:p>
        </p:txBody>
      </p:sp>
      <p:sp>
        <p:nvSpPr>
          <p:cNvPr id="170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Know Whom I Have Believed</a:t>
            </a:r>
          </a:p>
        </p:txBody>
      </p:sp>
      <p:sp>
        <p:nvSpPr>
          <p:cNvPr id="17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Whittle/McGranahan</a:t>
            </a:r>
          </a:p>
        </p:txBody>
      </p:sp>
      <p:sp>
        <p:nvSpPr>
          <p:cNvPr id="172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ontent Placeholder 2"/>
          <p:cNvSpPr txBox="1"/>
          <p:nvPr>
            <p:ph type="body" idx="1"/>
          </p:nvPr>
        </p:nvSpPr>
        <p:spPr>
          <a:xfrm>
            <a:off x="685345" y="1284858"/>
            <a:ext cx="7810070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75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7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77" name="TextBox 5"/>
          <p:cNvSpPr txBox="1"/>
          <p:nvPr/>
        </p:nvSpPr>
        <p:spPr>
          <a:xfrm>
            <a:off x="3852174" y="6079306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ntent Placeholder 2"/>
          <p:cNvSpPr txBox="1"/>
          <p:nvPr>
            <p:ph type="body" idx="1"/>
          </p:nvPr>
        </p:nvSpPr>
        <p:spPr>
          <a:xfrm>
            <a:off x="354607" y="1421768"/>
            <a:ext cx="8434786" cy="4193406"/>
          </a:xfrm>
          <a:prstGeom prst="rect">
            <a:avLst/>
          </a:prstGeom>
        </p:spPr>
        <p:txBody>
          <a:bodyPr/>
          <a:lstStyle/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My hope is built on nothing less 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Than Jesus’ blood and righteousness;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I dare not trust the sweetest frame,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But wholly lean on Jesus’ name.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On Christ the solid Rock, I stand;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All other ground is sinking sand, 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All other ground is sinking sand.</a:t>
            </a:r>
          </a:p>
        </p:txBody>
      </p:sp>
      <p:sp>
        <p:nvSpPr>
          <p:cNvPr id="11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Solid Rock</a:t>
            </a:r>
          </a:p>
        </p:txBody>
      </p:sp>
      <p:sp>
        <p:nvSpPr>
          <p:cNvPr id="11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Mote/Bradbury/Sterling</a:t>
            </a:r>
          </a:p>
        </p:txBody>
      </p:sp>
      <p:sp>
        <p:nvSpPr>
          <p:cNvPr id="112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381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ontent Placeholder 2"/>
          <p:cNvSpPr txBox="1"/>
          <p:nvPr>
            <p:ph type="body" idx="1"/>
          </p:nvPr>
        </p:nvSpPr>
        <p:spPr>
          <a:xfrm>
            <a:off x="354607" y="1421768"/>
            <a:ext cx="8434786" cy="4193406"/>
          </a:xfrm>
          <a:prstGeom prst="rect">
            <a:avLst/>
          </a:prstGeom>
        </p:spPr>
        <p:txBody>
          <a:bodyPr/>
          <a:lstStyle/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When darkness seems to hide His face,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I rest on His unchanging grace;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In ev’ry high and stormy gale,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My anchor holds within the veil.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On Christ the solid Rock, I stand;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All other ground is sinking sand, 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All other ground is sinking sand.</a:t>
            </a:r>
          </a:p>
        </p:txBody>
      </p:sp>
      <p:sp>
        <p:nvSpPr>
          <p:cNvPr id="11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Solid Rock</a:t>
            </a:r>
          </a:p>
        </p:txBody>
      </p:sp>
      <p:sp>
        <p:nvSpPr>
          <p:cNvPr id="11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Mote/Bradbury/Sterling</a:t>
            </a:r>
          </a:p>
        </p:txBody>
      </p:sp>
      <p:sp>
        <p:nvSpPr>
          <p:cNvPr id="117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381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tent Placeholder 2"/>
          <p:cNvSpPr txBox="1"/>
          <p:nvPr>
            <p:ph type="body" idx="1"/>
          </p:nvPr>
        </p:nvSpPr>
        <p:spPr>
          <a:xfrm>
            <a:off x="354607" y="1421768"/>
            <a:ext cx="8434786" cy="4193406"/>
          </a:xfrm>
          <a:prstGeom prst="rect">
            <a:avLst/>
          </a:prstGeom>
        </p:spPr>
        <p:txBody>
          <a:bodyPr/>
          <a:lstStyle/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His oath, His covenant, His blood,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Support me in the whelming flood;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When all around my soul gives way,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He then is all my hope and stay.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On Christ the solid Rock, I stand;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All other ground is sinking sand, 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All other ground is sinking sand.</a:t>
            </a:r>
          </a:p>
        </p:txBody>
      </p:sp>
      <p:sp>
        <p:nvSpPr>
          <p:cNvPr id="12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Solid Rock</a:t>
            </a:r>
          </a:p>
        </p:txBody>
      </p:sp>
      <p:sp>
        <p:nvSpPr>
          <p:cNvPr id="12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Mote/Bradbury/Sterling</a:t>
            </a:r>
          </a:p>
        </p:txBody>
      </p:sp>
      <p:sp>
        <p:nvSpPr>
          <p:cNvPr id="122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381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2"/>
          <p:cNvSpPr txBox="1"/>
          <p:nvPr>
            <p:ph type="body" idx="1"/>
          </p:nvPr>
        </p:nvSpPr>
        <p:spPr>
          <a:xfrm>
            <a:off x="354607" y="1421768"/>
            <a:ext cx="8434786" cy="4193406"/>
          </a:xfrm>
          <a:prstGeom prst="rect">
            <a:avLst/>
          </a:prstGeom>
        </p:spPr>
        <p:txBody>
          <a:bodyPr/>
          <a:lstStyle/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When He shall come with trumpet sound,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Oh, may I then in Him be found;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Dressed in His righteousness alone,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Faultless to stand before the throne.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On Christ the solid Rock, I stand;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All other ground is sinking sand, </a:t>
            </a:r>
          </a:p>
          <a:p>
            <a:pPr marL="0" indent="18342" algn="ctr" defTabSz="606101">
              <a:spcBef>
                <a:spcPts val="400"/>
              </a:spcBef>
              <a:buSzTx/>
              <a:buNone/>
              <a:defRPr sz="2760"/>
            </a:pPr>
            <a:r>
              <a:t>All other ground is sinking sand.</a:t>
            </a:r>
          </a:p>
        </p:txBody>
      </p:sp>
      <p:sp>
        <p:nvSpPr>
          <p:cNvPr id="12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Solid Rock</a:t>
            </a:r>
          </a:p>
        </p:txBody>
      </p:sp>
      <p:sp>
        <p:nvSpPr>
          <p:cNvPr id="12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Mote/Bradbury/Sterling</a:t>
            </a:r>
          </a:p>
        </p:txBody>
      </p:sp>
      <p:sp>
        <p:nvSpPr>
          <p:cNvPr id="127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381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2"/>
          <p:cNvSpPr txBox="1"/>
          <p:nvPr>
            <p:ph type="body" idx="1"/>
          </p:nvPr>
        </p:nvSpPr>
        <p:spPr>
          <a:xfrm>
            <a:off x="481751" y="1242826"/>
            <a:ext cx="8060637" cy="4372348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peace, like a river,  attendeth my way,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sorrows like sea billows roll;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Whatever my lot, thou hast taught me to say,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It is well, it is well with my soul.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It is well (it is well) with my soul (with my soul)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It is well, it is well with my soul.</a:t>
            </a:r>
          </a:p>
        </p:txBody>
      </p:sp>
      <p:sp>
        <p:nvSpPr>
          <p:cNvPr id="13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When Peace Like a River</a:t>
            </a:r>
          </a:p>
        </p:txBody>
      </p:sp>
      <p:sp>
        <p:nvSpPr>
          <p:cNvPr id="13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Spafford/Bliss</a:t>
            </a:r>
          </a:p>
        </p:txBody>
      </p:sp>
      <p:sp>
        <p:nvSpPr>
          <p:cNvPr id="132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580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"/>
          <p:cNvSpPr txBox="1"/>
          <p:nvPr>
            <p:ph type="body" idx="1"/>
          </p:nvPr>
        </p:nvSpPr>
        <p:spPr>
          <a:xfrm>
            <a:off x="231124" y="1242826"/>
            <a:ext cx="8865152" cy="4372348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Though Satan should buffet, though trials should come,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Let this blest assurance control,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That Christ has regarded my helpless estate,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has shed his own blood for my soul.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It is well (it is well) with my soul (with my soul)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It is well, it is well with my soul.</a:t>
            </a:r>
          </a:p>
        </p:txBody>
      </p:sp>
      <p:sp>
        <p:nvSpPr>
          <p:cNvPr id="13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When Peace Like a River</a:t>
            </a:r>
          </a:p>
        </p:txBody>
      </p:sp>
      <p:sp>
        <p:nvSpPr>
          <p:cNvPr id="13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Spafford/Bliss</a:t>
            </a:r>
          </a:p>
        </p:txBody>
      </p:sp>
      <p:sp>
        <p:nvSpPr>
          <p:cNvPr id="137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580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ontent Placeholder 2"/>
          <p:cNvSpPr txBox="1"/>
          <p:nvPr>
            <p:ph type="body" idx="1"/>
          </p:nvPr>
        </p:nvSpPr>
        <p:spPr>
          <a:xfrm>
            <a:off x="481751" y="1242826"/>
            <a:ext cx="8060637" cy="4372348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My sin- O the bliss of this glorious thought!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My sin, not in part, but the whole,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Is nailed to the cross and I bear it no more;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Praise the Lord, praise the Lord, O my soul!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It is well (it is well) with my soul (with my soul)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It is well, it is well with my soul.</a:t>
            </a:r>
          </a:p>
        </p:txBody>
      </p:sp>
      <p:sp>
        <p:nvSpPr>
          <p:cNvPr id="14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When Peace Like a River</a:t>
            </a:r>
          </a:p>
        </p:txBody>
      </p:sp>
      <p:sp>
        <p:nvSpPr>
          <p:cNvPr id="14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Spafford/Bliss</a:t>
            </a:r>
          </a:p>
        </p:txBody>
      </p:sp>
      <p:sp>
        <p:nvSpPr>
          <p:cNvPr id="142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580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/>
          <p:nvPr>
            <p:ph type="body" idx="1"/>
          </p:nvPr>
        </p:nvSpPr>
        <p:spPr>
          <a:xfrm>
            <a:off x="332675" y="1242826"/>
            <a:ext cx="8478651" cy="4372348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 Lord, haste the day when the faith shall be sight,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clouds be rolled back as a scroll,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trump shall resound and the Lord shall descend;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“Even so” it is well with my soul.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It is well (it is well) with my soul (with my soul)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It is well, it is well with my soul.</a:t>
            </a:r>
          </a:p>
        </p:txBody>
      </p:sp>
      <p:sp>
        <p:nvSpPr>
          <p:cNvPr id="14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When Peace Like a River</a:t>
            </a:r>
          </a:p>
        </p:txBody>
      </p:sp>
      <p:sp>
        <p:nvSpPr>
          <p:cNvPr id="14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Spafford/Bliss</a:t>
            </a:r>
          </a:p>
        </p:txBody>
      </p:sp>
      <p:sp>
        <p:nvSpPr>
          <p:cNvPr id="147" name="TextBox 5"/>
          <p:cNvSpPr txBox="1"/>
          <p:nvPr/>
        </p:nvSpPr>
        <p:spPr>
          <a:xfrm>
            <a:off x="4022295" y="6156249"/>
            <a:ext cx="50759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580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