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17-18,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5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17-18,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Stand up, stand up for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Ye soldiers of the cross;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Lift high his royal banner,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It must not suffer loss: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From vict’ry unto vict’ry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army he shall lead,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Till ev’ry foe is vanquished, And Christ is Lord indeed.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Stand Up, Stand Up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Duffield/Webb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Stand up, stand up for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trumpet call obey;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Forth to the mighty conflict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In this his glorious day: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Ye that are men now serve him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Against un-numbered foes;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courage rise with danger,  And strength to strength oppose.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Stand Up, Stand Up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Duffield/Webb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Stand up, stand up for Jesus,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Stand in his strength alone;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arm of flesh will fail you,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Ye dare not trust your own: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Put on the gospel armor,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Each piece put on with pray’r;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Where duty calls, or danger,  Be never wanting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there.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Stand Up, Stand Up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Duffield/Webb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Stand up, stand up for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strife will not be long;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day the noise of battle,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next the victor’s song: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To him that overcometh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 crown of life shall be;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with the King of Glory shall reign eternally.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Stand Up, Stand Up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Duffield/Webb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Come, thou Fount of ev’ry blessing,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Tune my heart to sing thy grace;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Streams of mercy, never ceasing,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Call for songs of loudest praise.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Teach me some melodious sonnet,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Sung by flaming tongues above;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Praise the mount! I’m fixed upon it,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Mount of God’s unchanging love.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Come Thou Fount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Robinson/Nettleton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Here I raise my Ebenezer;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Hither by thy help I’m come;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I hope, by thy good pleasure,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Safely to arrive at home.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Jesus sought me when a stranger,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Wand’ring from the fold of God: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He, to rescue me from danger,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Interposed his precious blood.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Come Thou Fount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Robinson/Nettleton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to grace how great a debtor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Daily I’m constrained to be;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Let that grace now, like a fetter,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Bind my wand’ring heart to thee.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Prone to wander, Lord, I feel it,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Prone to leave the God I love;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Here’s my heart, O take and seal it,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Seal it for thy courts above.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Come Thou Fount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Robinson/Nettleton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35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17-18,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Savior, like a shepherd lead 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Much we need Thy tender care;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In Thy pleasant pastures feed 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For our use Thy folds prepare: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Thou has bought us, Thine we are.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Thou has bought us, Thine we are. </a:t>
            </a:r>
          </a:p>
        </p:txBody>
      </p:sp>
      <p:sp>
        <p:nvSpPr>
          <p:cNvPr id="13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Savior, Like a Shepherd Lead Us</a:t>
            </a:r>
          </a:p>
        </p:txBody>
      </p:sp>
      <p:sp>
        <p:nvSpPr>
          <p:cNvPr id="13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Thrupp/Bradbury</a:t>
            </a:r>
          </a:p>
        </p:txBody>
      </p:sp>
      <p:sp>
        <p:nvSpPr>
          <p:cNvPr id="14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We are Thine; do Thou befriend 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Be the Guardian of our way;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Keep Thy flock, from sin defend 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Seek us when we go astray: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Hear, O hear us when we pray;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Hear, O hear us when we pray.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Savior, Like a Shepherd Lead Us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Thrupp/Bradbury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Thou hast promised to receive 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Poor and sinful though we be;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Thou hast mercy to relieve 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Grace to cleanse, and pow’r to free: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Early let us turn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Early let us turn to Thee.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Savior, Like a Shepherd Lead Us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Thrupp/Bradbury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Early let us seek Thy favor;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Early let us do Thy will;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Lord and only Savior,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With Thy love our bosoms fill: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Thou hast loved us, love us still;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Blessed Jesus, blessed Jesus,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Thou hast loved us, love us still.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Savior, Like a Shepherd Lead Us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Thrupp/Bradbury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