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3" name="Shape 10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Gill Sans MT"/>
      </a:defRPr>
    </a:lvl1pPr>
    <a:lvl2pPr indent="228600" defTabSz="457200" latinLnBrk="0">
      <a:defRPr sz="1200">
        <a:latin typeface="+mn-lt"/>
        <a:ea typeface="+mn-ea"/>
        <a:cs typeface="+mn-cs"/>
        <a:sym typeface="Gill Sans MT"/>
      </a:defRPr>
    </a:lvl2pPr>
    <a:lvl3pPr indent="457200" defTabSz="457200" latinLnBrk="0">
      <a:defRPr sz="1200">
        <a:latin typeface="+mn-lt"/>
        <a:ea typeface="+mn-ea"/>
        <a:cs typeface="+mn-cs"/>
        <a:sym typeface="Gill Sans MT"/>
      </a:defRPr>
    </a:lvl3pPr>
    <a:lvl4pPr indent="685800" defTabSz="457200" latinLnBrk="0">
      <a:defRPr sz="1200">
        <a:latin typeface="+mn-lt"/>
        <a:ea typeface="+mn-ea"/>
        <a:cs typeface="+mn-cs"/>
        <a:sym typeface="Gill Sans MT"/>
      </a:defRPr>
    </a:lvl4pPr>
    <a:lvl5pPr indent="914400" defTabSz="457200" latinLnBrk="0">
      <a:defRPr sz="1200">
        <a:latin typeface="+mn-lt"/>
        <a:ea typeface="+mn-ea"/>
        <a:cs typeface="+mn-cs"/>
        <a:sym typeface="Gill Sans MT"/>
      </a:defRPr>
    </a:lvl5pPr>
    <a:lvl6pPr indent="1143000" defTabSz="457200" latinLnBrk="0">
      <a:defRPr sz="1200">
        <a:latin typeface="+mn-lt"/>
        <a:ea typeface="+mn-ea"/>
        <a:cs typeface="+mn-cs"/>
        <a:sym typeface="Gill Sans MT"/>
      </a:defRPr>
    </a:lvl6pPr>
    <a:lvl7pPr indent="1371600" defTabSz="457200" latinLnBrk="0">
      <a:defRPr sz="1200">
        <a:latin typeface="+mn-lt"/>
        <a:ea typeface="+mn-ea"/>
        <a:cs typeface="+mn-cs"/>
        <a:sym typeface="Gill Sans MT"/>
      </a:defRPr>
    </a:lvl7pPr>
    <a:lvl8pPr indent="1600200" defTabSz="457200" latinLnBrk="0">
      <a:defRPr sz="1200">
        <a:latin typeface="+mn-lt"/>
        <a:ea typeface="+mn-ea"/>
        <a:cs typeface="+mn-cs"/>
        <a:sym typeface="Gill Sans MT"/>
      </a:defRPr>
    </a:lvl8pPr>
    <a:lvl9pPr indent="1828800" defTabSz="457200" latinLnBrk="0">
      <a:defRPr sz="1200">
        <a:latin typeface="+mn-lt"/>
        <a:ea typeface="+mn-ea"/>
        <a:cs typeface="+mn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Gill Sans MT"/>
              </a:defRPr>
            </a:pPr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88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09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Gill Sans MT"/>
              </a:defRPr>
            </a:pPr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6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9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9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07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August 22-23,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ontent Placeholder 2"/>
          <p:cNvSpPr txBox="1"/>
          <p:nvPr>
            <p:ph type="body" idx="1"/>
          </p:nvPr>
        </p:nvSpPr>
        <p:spPr>
          <a:xfrm>
            <a:off x="827978" y="1217428"/>
            <a:ext cx="7705927" cy="4423144"/>
          </a:xfrm>
          <a:prstGeom prst="rect">
            <a:avLst/>
          </a:prstGeom>
        </p:spPr>
        <p:txBody>
          <a:bodyPr/>
          <a:lstStyle/>
          <a:p>
            <a:pPr marL="0" indent="20988" defTabSz="693480">
              <a:spcBef>
                <a:spcPts val="600"/>
              </a:spcBef>
              <a:buSzTx/>
              <a:buNone/>
              <a:defRPr sz="2208"/>
            </a:pPr>
            <a:br/>
            <a:r>
              <a:rPr sz="2880"/>
              <a:t>Day by day and with each passing moment,</a:t>
            </a:r>
            <a:endParaRPr sz="2880"/>
          </a:p>
          <a:p>
            <a:pPr marL="0" indent="20988" defTabSz="693480">
              <a:spcBef>
                <a:spcPts val="600"/>
              </a:spcBef>
              <a:buSzTx/>
              <a:buNone/>
              <a:defRPr sz="2208"/>
            </a:pPr>
            <a:r>
              <a:rPr sz="2880"/>
              <a:t>Strength I find to meet my trials here;</a:t>
            </a:r>
            <a:endParaRPr sz="2880"/>
          </a:p>
          <a:p>
            <a:pPr marL="0" indent="20988" defTabSz="693480">
              <a:spcBef>
                <a:spcPts val="600"/>
              </a:spcBef>
              <a:buSzTx/>
              <a:buNone/>
              <a:defRPr sz="2208"/>
            </a:pPr>
            <a:r>
              <a:rPr sz="2880"/>
              <a:t>Trusting in my Father’s wise bestowment,</a:t>
            </a:r>
            <a:endParaRPr sz="2880"/>
          </a:p>
          <a:p>
            <a:pPr marL="0" indent="20988" defTabSz="693480">
              <a:spcBef>
                <a:spcPts val="600"/>
              </a:spcBef>
              <a:buSzTx/>
              <a:buNone/>
              <a:defRPr sz="2208"/>
            </a:pPr>
            <a:r>
              <a:rPr sz="2880"/>
              <a:t>I’ve no cause for worry or for fear.</a:t>
            </a:r>
            <a:endParaRPr sz="2880"/>
          </a:p>
          <a:p>
            <a:pPr marL="0" indent="20988" defTabSz="693480">
              <a:spcBef>
                <a:spcPts val="600"/>
              </a:spcBef>
              <a:buSzTx/>
              <a:buNone/>
              <a:defRPr sz="2208"/>
            </a:pPr>
            <a:r>
              <a:rPr sz="2880"/>
              <a:t>He whose heart is kind beyond all measure</a:t>
            </a:r>
            <a:endParaRPr sz="2880"/>
          </a:p>
          <a:p>
            <a:pPr marL="0" indent="20988" defTabSz="693480">
              <a:spcBef>
                <a:spcPts val="600"/>
              </a:spcBef>
              <a:buSzTx/>
              <a:buNone/>
              <a:defRPr sz="2208"/>
            </a:pPr>
            <a:r>
              <a:rPr sz="2880"/>
              <a:t>Gives unto each day what He deems best-</a:t>
            </a:r>
            <a:endParaRPr sz="2880"/>
          </a:p>
          <a:p>
            <a:pPr marL="0" indent="20988" defTabSz="693480">
              <a:spcBef>
                <a:spcPts val="600"/>
              </a:spcBef>
              <a:buSzTx/>
              <a:buNone/>
              <a:defRPr sz="2208"/>
            </a:pPr>
            <a:r>
              <a:rPr sz="2880"/>
              <a:t>Lovingly, its part of pain and pleasure,</a:t>
            </a:r>
            <a:endParaRPr sz="2880"/>
          </a:p>
          <a:p>
            <a:pPr marL="0" indent="20988" defTabSz="693480">
              <a:spcBef>
                <a:spcPts val="600"/>
              </a:spcBef>
              <a:buSzTx/>
              <a:buNone/>
              <a:defRPr sz="2208"/>
            </a:pPr>
            <a:r>
              <a:rPr sz="2880"/>
              <a:t>Mingling toil with peace and rest.</a:t>
            </a:r>
          </a:p>
        </p:txBody>
      </p:sp>
      <p:sp>
        <p:nvSpPr>
          <p:cNvPr id="11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Day by Day</a:t>
            </a:r>
          </a:p>
        </p:txBody>
      </p:sp>
      <p:sp>
        <p:nvSpPr>
          <p:cNvPr id="111" name="TextBox 4"/>
          <p:cNvSpPr txBox="1"/>
          <p:nvPr/>
        </p:nvSpPr>
        <p:spPr>
          <a:xfrm>
            <a:off x="-376044" y="6114565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Sandell-Berg, Skoog/Ahnfelt</a:t>
            </a:r>
          </a:p>
        </p:txBody>
      </p:sp>
      <p:sp>
        <p:nvSpPr>
          <p:cNvPr id="112" name="TextBox 5"/>
          <p:cNvSpPr txBox="1"/>
          <p:nvPr/>
        </p:nvSpPr>
        <p:spPr>
          <a:xfrm>
            <a:off x="4022295" y="6156249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69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ontent Placeholder 2"/>
          <p:cNvSpPr txBox="1"/>
          <p:nvPr>
            <p:ph type="body" idx="1"/>
          </p:nvPr>
        </p:nvSpPr>
        <p:spPr>
          <a:xfrm>
            <a:off x="827978" y="1217428"/>
            <a:ext cx="7705927" cy="4423144"/>
          </a:xfrm>
          <a:prstGeom prst="rect">
            <a:avLst/>
          </a:prstGeom>
        </p:spPr>
        <p:txBody>
          <a:bodyPr/>
          <a:lstStyle/>
          <a:p>
            <a:pPr marL="0" indent="21863" defTabSz="722376">
              <a:spcBef>
                <a:spcPts val="700"/>
              </a:spcBef>
              <a:buSzTx/>
              <a:buNone/>
            </a:pPr>
            <a:r>
              <a:t>Ev’ry day the Lord Himself is near me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With a special mercy for each hour;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All my cares He fain would bear and cheer me,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He whose name is Counselor and Pow’r.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The protection of His child and treasure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Is a charge that on Himself He laid;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“As thy days, thy strength shall be in measure,”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This the pledge to me He made.</a:t>
            </a:r>
          </a:p>
        </p:txBody>
      </p:sp>
      <p:sp>
        <p:nvSpPr>
          <p:cNvPr id="11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Day by Day</a:t>
            </a:r>
          </a:p>
        </p:txBody>
      </p:sp>
      <p:sp>
        <p:nvSpPr>
          <p:cNvPr id="116" name="TextBox 4"/>
          <p:cNvSpPr txBox="1"/>
          <p:nvPr/>
        </p:nvSpPr>
        <p:spPr>
          <a:xfrm>
            <a:off x="-376044" y="6114565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Sandell-Berg, Skoog/Ahnfelt</a:t>
            </a:r>
          </a:p>
        </p:txBody>
      </p:sp>
      <p:sp>
        <p:nvSpPr>
          <p:cNvPr id="117" name="TextBox 5"/>
          <p:cNvSpPr txBox="1"/>
          <p:nvPr/>
        </p:nvSpPr>
        <p:spPr>
          <a:xfrm>
            <a:off x="4022295" y="6156249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69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ntent Placeholder 2"/>
          <p:cNvSpPr txBox="1"/>
          <p:nvPr>
            <p:ph type="body" idx="1"/>
          </p:nvPr>
        </p:nvSpPr>
        <p:spPr>
          <a:xfrm>
            <a:off x="827978" y="1217428"/>
            <a:ext cx="7705927" cy="4423144"/>
          </a:xfrm>
          <a:prstGeom prst="rect">
            <a:avLst/>
          </a:prstGeom>
        </p:spPr>
        <p:txBody>
          <a:bodyPr/>
          <a:lstStyle/>
          <a:p>
            <a:pPr marL="0" indent="21863" defTabSz="722376">
              <a:spcBef>
                <a:spcPts val="700"/>
              </a:spcBef>
              <a:buSzTx/>
              <a:buNone/>
            </a:pPr>
            <a:r>
              <a:t>Help me then in ev’ry tribulation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So to trust Thy promises, O Lord,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That I lose not faith’s sweet consolation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Offered me within Thy holy Word.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Help me, Lord, when toil and trouble meeting,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E’er to take, as from a father’s hand,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One by one, the days, the moments fleeting,</a:t>
            </a:r>
          </a:p>
          <a:p>
            <a:pPr marL="0" indent="21863" defTabSz="722376">
              <a:spcBef>
                <a:spcPts val="700"/>
              </a:spcBef>
              <a:buSzTx/>
              <a:buNone/>
            </a:pPr>
            <a:r>
              <a:t>Till I reach the Promised Land.</a:t>
            </a:r>
          </a:p>
        </p:txBody>
      </p:sp>
      <p:sp>
        <p:nvSpPr>
          <p:cNvPr id="12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Day by Day</a:t>
            </a:r>
          </a:p>
        </p:txBody>
      </p:sp>
      <p:sp>
        <p:nvSpPr>
          <p:cNvPr id="121" name="TextBox 4"/>
          <p:cNvSpPr txBox="1"/>
          <p:nvPr/>
        </p:nvSpPr>
        <p:spPr>
          <a:xfrm>
            <a:off x="-376044" y="6114565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Sandell-Berg, Skoog/Ahnfelt</a:t>
            </a:r>
          </a:p>
        </p:txBody>
      </p:sp>
      <p:sp>
        <p:nvSpPr>
          <p:cNvPr id="122" name="TextBox 5"/>
          <p:cNvSpPr txBox="1"/>
          <p:nvPr/>
        </p:nvSpPr>
        <p:spPr>
          <a:xfrm>
            <a:off x="4022295" y="6156249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69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ntent Placeholder 2"/>
          <p:cNvSpPr txBox="1"/>
          <p:nvPr>
            <p:ph type="body" idx="1"/>
          </p:nvPr>
        </p:nvSpPr>
        <p:spPr>
          <a:xfrm>
            <a:off x="969463" y="1532348"/>
            <a:ext cx="7297595" cy="4108224"/>
          </a:xfrm>
          <a:prstGeom prst="rect">
            <a:avLst/>
          </a:prstGeom>
        </p:spPr>
        <p:txBody>
          <a:bodyPr/>
          <a:lstStyle/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My faith has found a resting place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Not in device or creed: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 trust the Ever-living One 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His wounds for me shall plead.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 need no other argument, 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 need no other plea;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It is enough that Jesus died,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And that He died for me.</a:t>
            </a:r>
          </a:p>
        </p:txBody>
      </p:sp>
      <p:sp>
        <p:nvSpPr>
          <p:cNvPr id="125" name="TextBox 3"/>
          <p:cNvSpPr txBox="1"/>
          <p:nvPr/>
        </p:nvSpPr>
        <p:spPr>
          <a:xfrm>
            <a:off x="1481111" y="550207"/>
            <a:ext cx="5426867" cy="980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My Faith Has Found a Resting Place</a:t>
            </a:r>
          </a:p>
        </p:txBody>
      </p:sp>
      <p:sp>
        <p:nvSpPr>
          <p:cNvPr id="126" name="TextBox 4"/>
          <p:cNvSpPr txBox="1"/>
          <p:nvPr/>
        </p:nvSpPr>
        <p:spPr>
          <a:xfrm>
            <a:off x="-376044" y="6114565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Edmunds/ Gretry, Kirkpatrick</a:t>
            </a:r>
          </a:p>
        </p:txBody>
      </p:sp>
      <p:sp>
        <p:nvSpPr>
          <p:cNvPr id="127" name="TextBox 5"/>
          <p:cNvSpPr txBox="1"/>
          <p:nvPr/>
        </p:nvSpPr>
        <p:spPr>
          <a:xfrm>
            <a:off x="4022295" y="6156249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404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ntent Placeholder 2"/>
          <p:cNvSpPr txBox="1"/>
          <p:nvPr>
            <p:ph type="body" idx="1"/>
          </p:nvPr>
        </p:nvSpPr>
        <p:spPr>
          <a:xfrm>
            <a:off x="969463" y="1532348"/>
            <a:ext cx="7297595" cy="4108224"/>
          </a:xfrm>
          <a:prstGeom prst="rect">
            <a:avLst/>
          </a:prstGeom>
        </p:spPr>
        <p:txBody>
          <a:bodyPr/>
          <a:lstStyle/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Enough for me that Jesus saves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This ends my fear and doubt;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A sinful soul I come to Him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He’ll never cast me out.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 need no other argument, 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 need no other plea;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It is enough that Jesus died,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And that He died for me.</a:t>
            </a:r>
          </a:p>
        </p:txBody>
      </p:sp>
      <p:sp>
        <p:nvSpPr>
          <p:cNvPr id="130" name="TextBox 3"/>
          <p:cNvSpPr txBox="1"/>
          <p:nvPr/>
        </p:nvSpPr>
        <p:spPr>
          <a:xfrm>
            <a:off x="1481111" y="550207"/>
            <a:ext cx="5426867" cy="980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My Faith Has Found a Resting Place</a:t>
            </a:r>
          </a:p>
        </p:txBody>
      </p:sp>
      <p:sp>
        <p:nvSpPr>
          <p:cNvPr id="131" name="TextBox 4"/>
          <p:cNvSpPr txBox="1"/>
          <p:nvPr/>
        </p:nvSpPr>
        <p:spPr>
          <a:xfrm>
            <a:off x="-376044" y="6114565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Edmunds/ Gretry, Kirkpatrick</a:t>
            </a:r>
          </a:p>
        </p:txBody>
      </p:sp>
      <p:sp>
        <p:nvSpPr>
          <p:cNvPr id="132" name="TextBox 5"/>
          <p:cNvSpPr txBox="1"/>
          <p:nvPr/>
        </p:nvSpPr>
        <p:spPr>
          <a:xfrm>
            <a:off x="4022295" y="6156249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404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tent Placeholder 2"/>
          <p:cNvSpPr txBox="1"/>
          <p:nvPr>
            <p:ph type="body" idx="1"/>
          </p:nvPr>
        </p:nvSpPr>
        <p:spPr>
          <a:xfrm>
            <a:off x="969463" y="1532348"/>
            <a:ext cx="7297595" cy="4108224"/>
          </a:xfrm>
          <a:prstGeom prst="rect">
            <a:avLst/>
          </a:prstGeom>
        </p:spPr>
        <p:txBody>
          <a:bodyPr/>
          <a:lstStyle/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My heart is leaning on the Word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The written Word of God: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Salvation by my Savior’s name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Salvation through His blood.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 need no other argument, 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 need no other plea;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It is enough that Jesus died,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And that He died for me.</a:t>
            </a:r>
          </a:p>
        </p:txBody>
      </p:sp>
      <p:sp>
        <p:nvSpPr>
          <p:cNvPr id="135" name="TextBox 3"/>
          <p:cNvSpPr txBox="1"/>
          <p:nvPr/>
        </p:nvSpPr>
        <p:spPr>
          <a:xfrm>
            <a:off x="1481111" y="550207"/>
            <a:ext cx="5426867" cy="980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My Faith Has Found a Resting Place</a:t>
            </a:r>
          </a:p>
        </p:txBody>
      </p:sp>
      <p:sp>
        <p:nvSpPr>
          <p:cNvPr id="136" name="TextBox 4"/>
          <p:cNvSpPr txBox="1"/>
          <p:nvPr/>
        </p:nvSpPr>
        <p:spPr>
          <a:xfrm>
            <a:off x="-376044" y="6114565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Edmunds/ Gretry, Kirkpatrick</a:t>
            </a:r>
          </a:p>
        </p:txBody>
      </p:sp>
      <p:sp>
        <p:nvSpPr>
          <p:cNvPr id="137" name="TextBox 5"/>
          <p:cNvSpPr txBox="1"/>
          <p:nvPr/>
        </p:nvSpPr>
        <p:spPr>
          <a:xfrm>
            <a:off x="4022295" y="6156249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404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ontent Placeholder 2"/>
          <p:cNvSpPr txBox="1"/>
          <p:nvPr>
            <p:ph type="body" idx="1"/>
          </p:nvPr>
        </p:nvSpPr>
        <p:spPr>
          <a:xfrm>
            <a:off x="969463" y="1532348"/>
            <a:ext cx="7297595" cy="4108224"/>
          </a:xfrm>
          <a:prstGeom prst="rect">
            <a:avLst/>
          </a:prstGeom>
        </p:spPr>
        <p:txBody>
          <a:bodyPr/>
          <a:lstStyle/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My great Physician heals the sick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The lost He came to save;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For me His precious blood He shed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For me His life He gave.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 need no other argument, 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 need no other plea;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It is enough that Jesus died,</a:t>
            </a:r>
          </a:p>
          <a:p>
            <a:pPr marL="0" indent="24973" defTabSz="825153">
              <a:spcBef>
                <a:spcPts val="800"/>
              </a:spcBef>
              <a:buSzTx/>
              <a:buNone/>
              <a:defRPr sz="2820"/>
            </a:pPr>
            <a:r>
              <a:t>And that He died for me.</a:t>
            </a:r>
          </a:p>
        </p:txBody>
      </p:sp>
      <p:sp>
        <p:nvSpPr>
          <p:cNvPr id="140" name="TextBox 3"/>
          <p:cNvSpPr txBox="1"/>
          <p:nvPr/>
        </p:nvSpPr>
        <p:spPr>
          <a:xfrm>
            <a:off x="1481111" y="550207"/>
            <a:ext cx="5426867" cy="980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My Faith Has Found a Resting Place</a:t>
            </a:r>
          </a:p>
        </p:txBody>
      </p:sp>
      <p:sp>
        <p:nvSpPr>
          <p:cNvPr id="141" name="TextBox 4"/>
          <p:cNvSpPr txBox="1"/>
          <p:nvPr/>
        </p:nvSpPr>
        <p:spPr>
          <a:xfrm>
            <a:off x="-376044" y="6114565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Edmunds/ Gretry, Kirkpatrick</a:t>
            </a:r>
          </a:p>
        </p:txBody>
      </p:sp>
      <p:sp>
        <p:nvSpPr>
          <p:cNvPr id="142" name="TextBox 5"/>
          <p:cNvSpPr txBox="1"/>
          <p:nvPr/>
        </p:nvSpPr>
        <p:spPr>
          <a:xfrm>
            <a:off x="4022295" y="6156249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404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ontent Placeholder 2"/>
          <p:cNvSpPr txBox="1"/>
          <p:nvPr>
            <p:ph type="body" idx="1"/>
          </p:nvPr>
        </p:nvSpPr>
        <p:spPr>
          <a:xfrm>
            <a:off x="685345" y="1284858"/>
            <a:ext cx="7810070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45" name="TextBox 3"/>
          <p:cNvSpPr txBox="1"/>
          <p:nvPr/>
        </p:nvSpPr>
        <p:spPr>
          <a:xfrm>
            <a:off x="2030012" y="440138"/>
            <a:ext cx="5075992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46" name="TextBox 4"/>
          <p:cNvSpPr txBox="1"/>
          <p:nvPr/>
        </p:nvSpPr>
        <p:spPr>
          <a:xfrm>
            <a:off x="-376044" y="6114565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47" name="TextBox 5"/>
          <p:cNvSpPr txBox="1"/>
          <p:nvPr/>
        </p:nvSpPr>
        <p:spPr>
          <a:xfrm>
            <a:off x="3852174" y="6079306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