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Gill Sans MT"/>
      </a:defRPr>
    </a:lvl1pPr>
    <a:lvl2pPr indent="228600" defTabSz="457200" latinLnBrk="0">
      <a:defRPr sz="1200">
        <a:latin typeface="+mj-lt"/>
        <a:ea typeface="+mj-ea"/>
        <a:cs typeface="+mj-cs"/>
        <a:sym typeface="Gill Sans MT"/>
      </a:defRPr>
    </a:lvl2pPr>
    <a:lvl3pPr indent="457200" defTabSz="457200" latinLnBrk="0">
      <a:defRPr sz="1200">
        <a:latin typeface="+mj-lt"/>
        <a:ea typeface="+mj-ea"/>
        <a:cs typeface="+mj-cs"/>
        <a:sym typeface="Gill Sans MT"/>
      </a:defRPr>
    </a:lvl3pPr>
    <a:lvl4pPr indent="685800" defTabSz="457200" latinLnBrk="0">
      <a:defRPr sz="1200">
        <a:latin typeface="+mj-lt"/>
        <a:ea typeface="+mj-ea"/>
        <a:cs typeface="+mj-cs"/>
        <a:sym typeface="Gill Sans MT"/>
      </a:defRPr>
    </a:lvl4pPr>
    <a:lvl5pPr indent="914400" defTabSz="457200" latinLnBrk="0">
      <a:defRPr sz="1200">
        <a:latin typeface="+mj-lt"/>
        <a:ea typeface="+mj-ea"/>
        <a:cs typeface="+mj-cs"/>
        <a:sym typeface="Gill Sans MT"/>
      </a:defRPr>
    </a:lvl5pPr>
    <a:lvl6pPr indent="1143000" defTabSz="457200" latinLnBrk="0">
      <a:defRPr sz="1200">
        <a:latin typeface="+mj-lt"/>
        <a:ea typeface="+mj-ea"/>
        <a:cs typeface="+mj-cs"/>
        <a:sym typeface="Gill Sans MT"/>
      </a:defRPr>
    </a:lvl6pPr>
    <a:lvl7pPr indent="1371600" defTabSz="457200" latinLnBrk="0">
      <a:defRPr sz="1200">
        <a:latin typeface="+mj-lt"/>
        <a:ea typeface="+mj-ea"/>
        <a:cs typeface="+mj-cs"/>
        <a:sym typeface="Gill Sans MT"/>
      </a:defRPr>
    </a:lvl7pPr>
    <a:lvl8pPr indent="1600200" defTabSz="457200" latinLnBrk="0">
      <a:defRPr sz="1200">
        <a:latin typeface="+mj-lt"/>
        <a:ea typeface="+mj-ea"/>
        <a:cs typeface="+mj-cs"/>
        <a:sym typeface="Gill Sans MT"/>
      </a:defRPr>
    </a:lvl8pPr>
    <a:lvl9pPr indent="1828800" defTabSz="457200" latinLnBrk="0">
      <a:defRPr sz="1200">
        <a:latin typeface="+mj-lt"/>
        <a:ea typeface="+mj-ea"/>
        <a:cs typeface="+mj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>
            <a:lvl1pPr marL="228600" indent="-228600">
              <a:defRPr sz="1800">
                <a:latin typeface="+mj-lt"/>
                <a:ea typeface="+mj-ea"/>
                <a:cs typeface="+mj-cs"/>
                <a:sym typeface="Gill Sans MT"/>
              </a:defRPr>
            </a:lvl1pPr>
            <a:lvl2pPr marL="4857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2pPr>
            <a:lvl3pPr marL="7143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3pPr>
            <a:lvl4pPr marL="9429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4pPr>
            <a:lvl5pPr marL="11715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xfrm>
            <a:off x="8240110" y="6299961"/>
            <a:ext cx="365765" cy="20167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94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100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0" y="3549917"/>
            <a:ext cx="2846080" cy="219404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72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16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10-11,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59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10-11,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ontent Placeholder 2"/>
          <p:cNvSpPr txBox="1"/>
          <p:nvPr>
            <p:ph type="body" idx="1"/>
          </p:nvPr>
        </p:nvSpPr>
        <p:spPr>
          <a:xfrm>
            <a:off x="1003954" y="1217428"/>
            <a:ext cx="6845250" cy="4423144"/>
          </a:xfrm>
          <a:prstGeom prst="rect">
            <a:avLst/>
          </a:prstGeom>
        </p:spPr>
        <p:txBody>
          <a:bodyPr/>
          <a:lstStyle/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Awake, my soul, stretch ev’ry nerve,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And press with vigor on;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A heav’nly race demands thy zeal,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And an immortal crown,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And an immortal crown.</a:t>
            </a:r>
          </a:p>
        </p:txBody>
      </p:sp>
      <p:sp>
        <p:nvSpPr>
          <p:cNvPr id="162" name="TextBox 3"/>
          <p:cNvSpPr txBox="1"/>
          <p:nvPr/>
        </p:nvSpPr>
        <p:spPr>
          <a:xfrm>
            <a:off x="1481111" y="550207"/>
            <a:ext cx="542686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Awake My Soul</a:t>
            </a:r>
          </a:p>
        </p:txBody>
      </p:sp>
      <p:sp>
        <p:nvSpPr>
          <p:cNvPr id="163" name="TextBox 4"/>
          <p:cNvSpPr txBox="1"/>
          <p:nvPr/>
        </p:nvSpPr>
        <p:spPr>
          <a:xfrm>
            <a:off x="-376043" y="6114565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Doddridge/Handel</a:t>
            </a:r>
          </a:p>
        </p:txBody>
      </p:sp>
      <p:sp>
        <p:nvSpPr>
          <p:cNvPr id="164" name="TextBox 5"/>
          <p:cNvSpPr txBox="1"/>
          <p:nvPr/>
        </p:nvSpPr>
        <p:spPr>
          <a:xfrm>
            <a:off x="4022295" y="6156249"/>
            <a:ext cx="5075989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480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ontent Placeholder 2"/>
          <p:cNvSpPr txBox="1"/>
          <p:nvPr>
            <p:ph type="body" idx="1"/>
          </p:nvPr>
        </p:nvSpPr>
        <p:spPr>
          <a:xfrm>
            <a:off x="1003954" y="1217428"/>
            <a:ext cx="6845250" cy="4423144"/>
          </a:xfrm>
          <a:prstGeom prst="rect">
            <a:avLst/>
          </a:prstGeom>
        </p:spPr>
        <p:txBody>
          <a:bodyPr/>
          <a:lstStyle/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A cloud of witnesses around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Hold thee in full survey;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Forget the steps already trod,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And onward urge thy way,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And onward urge thy way.</a:t>
            </a:r>
          </a:p>
        </p:txBody>
      </p:sp>
      <p:sp>
        <p:nvSpPr>
          <p:cNvPr id="167" name="TextBox 3"/>
          <p:cNvSpPr txBox="1"/>
          <p:nvPr/>
        </p:nvSpPr>
        <p:spPr>
          <a:xfrm>
            <a:off x="1481111" y="550207"/>
            <a:ext cx="542686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Awake My Soul</a:t>
            </a:r>
          </a:p>
        </p:txBody>
      </p:sp>
      <p:sp>
        <p:nvSpPr>
          <p:cNvPr id="168" name="TextBox 4"/>
          <p:cNvSpPr txBox="1"/>
          <p:nvPr/>
        </p:nvSpPr>
        <p:spPr>
          <a:xfrm>
            <a:off x="-376043" y="6114565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Doddridge/Handel</a:t>
            </a:r>
          </a:p>
        </p:txBody>
      </p:sp>
      <p:sp>
        <p:nvSpPr>
          <p:cNvPr id="169" name="TextBox 5"/>
          <p:cNvSpPr txBox="1"/>
          <p:nvPr/>
        </p:nvSpPr>
        <p:spPr>
          <a:xfrm>
            <a:off x="4022295" y="6156249"/>
            <a:ext cx="5075989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480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ontent Placeholder 2"/>
          <p:cNvSpPr txBox="1"/>
          <p:nvPr>
            <p:ph type="body" idx="1"/>
          </p:nvPr>
        </p:nvSpPr>
        <p:spPr>
          <a:xfrm>
            <a:off x="1003954" y="1217428"/>
            <a:ext cx="6845250" cy="4423144"/>
          </a:xfrm>
          <a:prstGeom prst="rect">
            <a:avLst/>
          </a:prstGeom>
        </p:spPr>
        <p:txBody>
          <a:bodyPr/>
          <a:lstStyle/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’Tis God’s all-animating voice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That calls thee from on high;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’Tis his own hand presents the prize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To thine aspiring eye,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To thine aspiring eye:</a:t>
            </a:r>
          </a:p>
        </p:txBody>
      </p:sp>
      <p:sp>
        <p:nvSpPr>
          <p:cNvPr id="172" name="TextBox 3"/>
          <p:cNvSpPr txBox="1"/>
          <p:nvPr/>
        </p:nvSpPr>
        <p:spPr>
          <a:xfrm>
            <a:off x="1481111" y="550207"/>
            <a:ext cx="542686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Awake My Soul</a:t>
            </a:r>
          </a:p>
        </p:txBody>
      </p:sp>
      <p:sp>
        <p:nvSpPr>
          <p:cNvPr id="173" name="TextBox 4"/>
          <p:cNvSpPr txBox="1"/>
          <p:nvPr/>
        </p:nvSpPr>
        <p:spPr>
          <a:xfrm>
            <a:off x="-376043" y="6114565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Doddridge/Handel</a:t>
            </a:r>
          </a:p>
        </p:txBody>
      </p:sp>
      <p:sp>
        <p:nvSpPr>
          <p:cNvPr id="174" name="TextBox 5"/>
          <p:cNvSpPr txBox="1"/>
          <p:nvPr/>
        </p:nvSpPr>
        <p:spPr>
          <a:xfrm>
            <a:off x="4022295" y="6156249"/>
            <a:ext cx="5075989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480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ontent Placeholder 2"/>
          <p:cNvSpPr txBox="1"/>
          <p:nvPr>
            <p:ph type="body" idx="1"/>
          </p:nvPr>
        </p:nvSpPr>
        <p:spPr>
          <a:xfrm>
            <a:off x="895955" y="1217428"/>
            <a:ext cx="6953249" cy="4423144"/>
          </a:xfrm>
          <a:prstGeom prst="rect">
            <a:avLst/>
          </a:prstGeom>
        </p:spPr>
        <p:txBody>
          <a:bodyPr/>
          <a:lstStyle/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That prize with peerless glories bright,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Which shall new lustre boast,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When victors’ wreaths and monarchs’ gems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Shall blend in common dust,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Shall blend in common dust.</a:t>
            </a:r>
          </a:p>
        </p:txBody>
      </p:sp>
      <p:sp>
        <p:nvSpPr>
          <p:cNvPr id="177" name="TextBox 3"/>
          <p:cNvSpPr txBox="1"/>
          <p:nvPr/>
        </p:nvSpPr>
        <p:spPr>
          <a:xfrm>
            <a:off x="1481111" y="550207"/>
            <a:ext cx="542686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Awake My Soul</a:t>
            </a:r>
          </a:p>
        </p:txBody>
      </p:sp>
      <p:sp>
        <p:nvSpPr>
          <p:cNvPr id="178" name="TextBox 4"/>
          <p:cNvSpPr txBox="1"/>
          <p:nvPr/>
        </p:nvSpPr>
        <p:spPr>
          <a:xfrm>
            <a:off x="-376043" y="6114565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Doddridge/Handel</a:t>
            </a:r>
          </a:p>
        </p:txBody>
      </p:sp>
      <p:sp>
        <p:nvSpPr>
          <p:cNvPr id="179" name="TextBox 5"/>
          <p:cNvSpPr txBox="1"/>
          <p:nvPr/>
        </p:nvSpPr>
        <p:spPr>
          <a:xfrm>
            <a:off x="4022295" y="6156249"/>
            <a:ext cx="5075989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480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1003954" y="1217428"/>
            <a:ext cx="6845250" cy="4423144"/>
          </a:xfrm>
          <a:prstGeom prst="rect">
            <a:avLst/>
          </a:prstGeom>
        </p:spPr>
        <p:txBody>
          <a:bodyPr/>
          <a:lstStyle/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Blest Saviour, introduced by thee,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Have I my race begun;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And crown’d with vict’ry, at thy feet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I’ll lay my honors down,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I’ll lay my honors down.</a:t>
            </a:r>
          </a:p>
        </p:txBody>
      </p:sp>
      <p:sp>
        <p:nvSpPr>
          <p:cNvPr id="182" name="TextBox 3"/>
          <p:cNvSpPr txBox="1"/>
          <p:nvPr/>
        </p:nvSpPr>
        <p:spPr>
          <a:xfrm>
            <a:off x="1481111" y="550207"/>
            <a:ext cx="542686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Awake My Soul</a:t>
            </a:r>
          </a:p>
        </p:txBody>
      </p:sp>
      <p:sp>
        <p:nvSpPr>
          <p:cNvPr id="183" name="TextBox 4"/>
          <p:cNvSpPr txBox="1"/>
          <p:nvPr/>
        </p:nvSpPr>
        <p:spPr>
          <a:xfrm>
            <a:off x="-376043" y="6114565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Doddridge/Handel</a:t>
            </a:r>
          </a:p>
        </p:txBody>
      </p:sp>
      <p:sp>
        <p:nvSpPr>
          <p:cNvPr id="184" name="TextBox 5"/>
          <p:cNvSpPr txBox="1"/>
          <p:nvPr/>
        </p:nvSpPr>
        <p:spPr>
          <a:xfrm>
            <a:off x="4022295" y="6156249"/>
            <a:ext cx="5075989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480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ontent Placeholder 2"/>
          <p:cNvSpPr txBox="1"/>
          <p:nvPr>
            <p:ph type="body" idx="1"/>
          </p:nvPr>
        </p:nvSpPr>
        <p:spPr>
          <a:xfrm>
            <a:off x="1010008" y="1284858"/>
            <a:ext cx="7810073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187" name="TextBox 3"/>
          <p:cNvSpPr txBox="1"/>
          <p:nvPr/>
        </p:nvSpPr>
        <p:spPr>
          <a:xfrm>
            <a:off x="2030010" y="440138"/>
            <a:ext cx="5075995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18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189" name="TextBox 5"/>
          <p:cNvSpPr txBox="1"/>
          <p:nvPr/>
        </p:nvSpPr>
        <p:spPr>
          <a:xfrm>
            <a:off x="3852174" y="6079306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Ye servants of God, your Master proclaim,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publish abroad His wonderful name;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name all victorious of Jesus extol;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His kingdom is glorious and rules over all.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praise Him, hallelujah, My delight and my reward,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Everlasting, never failing, my Redeemer, my God.</a:t>
            </a:r>
          </a:p>
        </p:txBody>
      </p:sp>
      <p:sp>
        <p:nvSpPr>
          <p:cNvPr id="11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Ye Servants of God</a:t>
            </a:r>
          </a:p>
        </p:txBody>
      </p:sp>
      <p:sp>
        <p:nvSpPr>
          <p:cNvPr id="12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Wesley/Gardiner</a:t>
            </a:r>
          </a:p>
        </p:txBody>
      </p:sp>
      <p:sp>
        <p:nvSpPr>
          <p:cNvPr id="121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358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God ruleth on high, almighty to save;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still He is nigh, His presence we have;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great congregation His triumph shall sing,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Ascribing salvation to Jesus, our King.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praise Him, hallelujah, My delight and my reward,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Everlasting, never failing, my Redeemer, my God.</a:t>
            </a:r>
          </a:p>
        </p:txBody>
      </p:sp>
      <p:sp>
        <p:nvSpPr>
          <p:cNvPr id="12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Ye Servants of God</a:t>
            </a:r>
          </a:p>
        </p:txBody>
      </p:sp>
      <p:sp>
        <p:nvSpPr>
          <p:cNvPr id="12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Wesley/Gardiner</a:t>
            </a:r>
          </a:p>
        </p:txBody>
      </p:sp>
      <p:sp>
        <p:nvSpPr>
          <p:cNvPr id="126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358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Salvation to God who sits on the throne,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Let all cry aloud and honor the Son: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praises of Jesus the angels proclaim;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Fall down on their faces and worship the Lamb.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praise Him, hallelujah, My delight and my reward,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Everlasting, never failing, my Redeemer, my God.</a:t>
            </a:r>
          </a:p>
        </p:txBody>
      </p:sp>
      <p:sp>
        <p:nvSpPr>
          <p:cNvPr id="12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Ye Servants of God</a:t>
            </a:r>
          </a:p>
        </p:txBody>
      </p:sp>
      <p:sp>
        <p:nvSpPr>
          <p:cNvPr id="13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Wesley/Gardiner</a:t>
            </a:r>
          </a:p>
        </p:txBody>
      </p:sp>
      <p:sp>
        <p:nvSpPr>
          <p:cNvPr id="131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358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Then let us adore and give Him His right;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All glory and power, all wisdom and might;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All honor and blessing, with angels above,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thanks never ceasing, and infinite love.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praise Him, hallelujah, My delight and my reward,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Everlasting, never failing, my Redeemer, my God.</a:t>
            </a:r>
          </a:p>
        </p:txBody>
      </p:sp>
      <p:sp>
        <p:nvSpPr>
          <p:cNvPr id="13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Ye Servants of God</a:t>
            </a:r>
          </a:p>
        </p:txBody>
      </p:sp>
      <p:sp>
        <p:nvSpPr>
          <p:cNvPr id="13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Wesley/Gardiner</a:t>
            </a:r>
          </a:p>
        </p:txBody>
      </p:sp>
      <p:sp>
        <p:nvSpPr>
          <p:cNvPr id="136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358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40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10-11,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ontent Placeholder 2"/>
          <p:cNvSpPr txBox="1"/>
          <p:nvPr>
            <p:ph type="body" idx="1"/>
          </p:nvPr>
        </p:nvSpPr>
        <p:spPr>
          <a:xfrm>
            <a:off x="481751" y="1242826"/>
            <a:ext cx="8060636" cy="4372348"/>
          </a:xfrm>
          <a:prstGeom prst="rect">
            <a:avLst/>
          </a:prstGeom>
        </p:spPr>
        <p:txBody>
          <a:bodyPr/>
          <a:lstStyle/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When I fear my faith will fail, Christ will hold me fast;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When the tempter would prevail, He will hold me fast.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I could never keep my hold Through life’s fearful path;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For my love is often cold; He must hold me fast.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He will hold me fast, He will hold me fast;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For my Savior loves me so, He will hold me fast.</a:t>
            </a:r>
          </a:p>
        </p:txBody>
      </p:sp>
      <p:sp>
        <p:nvSpPr>
          <p:cNvPr id="14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 Will Hold Me Fast</a:t>
            </a:r>
          </a:p>
        </p:txBody>
      </p:sp>
      <p:sp>
        <p:nvSpPr>
          <p:cNvPr id="14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Haberson/Merker</a:t>
            </a:r>
          </a:p>
        </p:txBody>
      </p:sp>
      <p:sp>
        <p:nvSpPr>
          <p:cNvPr id="145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284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ntent Placeholder 2"/>
          <p:cNvSpPr txBox="1"/>
          <p:nvPr>
            <p:ph type="body" idx="1"/>
          </p:nvPr>
        </p:nvSpPr>
        <p:spPr>
          <a:xfrm>
            <a:off x="-153298" y="1242826"/>
            <a:ext cx="8695685" cy="4372348"/>
          </a:xfrm>
          <a:prstGeom prst="rect">
            <a:avLst/>
          </a:prstGeom>
        </p:spPr>
        <p:txBody>
          <a:bodyPr/>
          <a:lstStyle/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Those He saves are His delight, Christ will hold me fast;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Precious in His holy sight, He will hold me fast.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He’ll not let my soul be lost; His promises shall last;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Bought by Him at such a cost, He will hold me fast.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He will hold me fast, He will hold me fast;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For my Savior loves me so, He will hold me fast.</a:t>
            </a:r>
          </a:p>
        </p:txBody>
      </p:sp>
      <p:sp>
        <p:nvSpPr>
          <p:cNvPr id="14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 Will Hold Me Fast</a:t>
            </a:r>
          </a:p>
        </p:txBody>
      </p:sp>
      <p:sp>
        <p:nvSpPr>
          <p:cNvPr id="14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Haberson/Merker</a:t>
            </a:r>
          </a:p>
        </p:txBody>
      </p:sp>
      <p:sp>
        <p:nvSpPr>
          <p:cNvPr id="150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284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tent Placeholder 2"/>
          <p:cNvSpPr txBox="1"/>
          <p:nvPr>
            <p:ph type="body" idx="1"/>
          </p:nvPr>
        </p:nvSpPr>
        <p:spPr>
          <a:xfrm>
            <a:off x="-41154" y="1242826"/>
            <a:ext cx="8583541" cy="4372348"/>
          </a:xfrm>
          <a:prstGeom prst="rect">
            <a:avLst/>
          </a:prstGeom>
        </p:spPr>
        <p:txBody>
          <a:bodyPr/>
          <a:lstStyle/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For my life He bled and died, Christ will hold me fast;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Justice has been satisfied;  He will hold me fast. 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Raised with Him to endless life, He will hold me fast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‘Till our faith is turned to sight, When He comes at last!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He will hold me fast, He will hold me fast;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For my Savior loves me so, He will hold me fast.</a:t>
            </a:r>
          </a:p>
        </p:txBody>
      </p:sp>
      <p:sp>
        <p:nvSpPr>
          <p:cNvPr id="15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 Will Hold Me Fast</a:t>
            </a:r>
          </a:p>
        </p:txBody>
      </p:sp>
      <p:sp>
        <p:nvSpPr>
          <p:cNvPr id="15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Haberson/Merker</a:t>
            </a:r>
          </a:p>
        </p:txBody>
      </p:sp>
      <p:sp>
        <p:nvSpPr>
          <p:cNvPr id="155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284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