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10-11,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10-11,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1003954" y="1217428"/>
            <a:ext cx="6845250" cy="4423144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Awake, my soul, stretch ev’ry nerve,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press with vigor on;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 heav’nly race demands thy zeal,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an immortal crown,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an immortal crown.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Awake My Soul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Doddridge/Handel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1003954" y="1217428"/>
            <a:ext cx="6845250" cy="4423144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 cloud of witnesses around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Hold thee in full survey;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Forget the steps already trod,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onward urge thy way,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onward urge thy way.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Awake My Soul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Doddridge/Handel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1003954" y="1217428"/>
            <a:ext cx="6845250" cy="4423144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’Tis God’s all-animating voice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That calls thee from on high;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’Tis his own hand presents the prize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To thine aspiring eye,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To thine aspiring eye: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Awake My Soul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Doddridge/Handel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895955" y="1217428"/>
            <a:ext cx="6953249" cy="4423144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That prize with peerless glories bright,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Which shall new lustre boast,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When victors’ wreaths and monarchs’ gems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Shall blend in common dust,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Shall blend in common dust.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Awake My Soul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Doddridge/Handel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1003954" y="1217428"/>
            <a:ext cx="6845250" cy="4423144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Blest Saviour, introduced by thee,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Have I my race begun;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crown’d with vict’ry, at thy feet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I’ll lay my honors down,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I’ll lay my honors down.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Awake My Soul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Doddridge/Handel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Ye servants of God, your Master proclaim,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publish abroad His wonderful name;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name all victorious of Jesus extol;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kingdom is glorious and rules over all.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praise Him, hallelujah, My delight and my reward,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Everlasting, never failing, my Redeemer, my God.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Ye Servants of God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Wesley/Gardiner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358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God ruleth on high, almighty to save;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still He is nigh, His presence we have;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great congregation His triumph shall sing,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Ascribing salvation to Jesus, our King.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praise Him, hallelujah, My delight and my reward,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Everlasting, never failing, my Redeemer, my God.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Ye Servants of God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Wesley/Gardiner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358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Salvation to God who sits on the throne,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all cry aloud and honor the Son: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praises of Jesus the angels proclaim;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Fall down on their faces and worship the Lamb.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praise Him, hallelujah, My delight and my reward,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Everlasting, never failing, my Redeemer, my God.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Ye Servants of God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Wesley/Gardiner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358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Then let us adore and give Him His right;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glory and power, all wisdom and might;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honor and blessing, with angels above,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thanks never ceasing, and infinite love.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praise Him, hallelujah, My delight and my reward,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Everlasting, never failing, my Redeemer, my God.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Ye Servants of God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Wesley/Gardiner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358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10-11,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When I fear my faith will fail, Christ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When the tempter would prevail, He will hold me fast.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 could never keep my hold Through life’s fearful path;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my love is often cold; He must hold me fast.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will hold me fast, He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my Savior loves me so, He will hold me fast.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Haberson/Merker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-153298" y="1242826"/>
            <a:ext cx="8695685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Those He saves are His delight, Christ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Precious in His holy sight, He will hold me fast.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He’ll not let my soul be lost; His promises shall last;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Bought by Him at such a cost, He will hold me fast.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will hold me fast, He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my Savior loves me so, He will hold me fast.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Haberson/Merker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-41154" y="1242826"/>
            <a:ext cx="8583541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my life He bled and died, Christ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Justice has been satisfied;  He will hold me fast.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Raised with Him to endless life, He will hold me fast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‘Till our faith is turned to sight, When He comes at last!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will hold me fast, He will hold me fast;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my Savior loves me so, He will hold me fast.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Haberson/Merker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